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86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9FB1F2-B6A8-4795-AEC8-3E1386B3F26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86416E-93B4-4666-BD9B-7718381655E9}">
      <dgm:prSet phldrT="[Текст]"/>
      <dgm:spPr/>
      <dgm:t>
        <a:bodyPr/>
        <a:lstStyle/>
        <a:p>
          <a:r>
            <a:rPr lang="ru-RU" dirty="0" smtClean="0"/>
            <a:t>Пьяные драки</a:t>
          </a:r>
          <a:endParaRPr lang="ru-RU" dirty="0"/>
        </a:p>
      </dgm:t>
    </dgm:pt>
    <dgm:pt modelId="{DDDD5CC7-970F-4E65-86E6-F899DEC26003}" type="parTrans" cxnId="{CFB6BD41-0B77-4062-BF8A-A6D01B37E053}">
      <dgm:prSet/>
      <dgm:spPr/>
      <dgm:t>
        <a:bodyPr/>
        <a:lstStyle/>
        <a:p>
          <a:endParaRPr lang="ru-RU"/>
        </a:p>
      </dgm:t>
    </dgm:pt>
    <dgm:pt modelId="{5A24275E-AB77-497C-8ECD-511DD7803CDA}" type="sibTrans" cxnId="{CFB6BD41-0B77-4062-BF8A-A6D01B37E053}">
      <dgm:prSet/>
      <dgm:spPr/>
      <dgm:t>
        <a:bodyPr/>
        <a:lstStyle/>
        <a:p>
          <a:endParaRPr lang="ru-RU"/>
        </a:p>
      </dgm:t>
    </dgm:pt>
    <dgm:pt modelId="{0C38ED48-C2DF-45B9-934F-6C0B81A272F2}">
      <dgm:prSet phldrT="[Текст]"/>
      <dgm:spPr/>
      <dgm:t>
        <a:bodyPr/>
        <a:lstStyle/>
        <a:p>
          <a:r>
            <a:rPr lang="ru-RU" dirty="0" smtClean="0"/>
            <a:t>Усилить полицейские патрули</a:t>
          </a:r>
          <a:endParaRPr lang="ru-RU" dirty="0"/>
        </a:p>
      </dgm:t>
    </dgm:pt>
    <dgm:pt modelId="{3E022713-DCC4-4292-B86D-8EB451504CFA}" type="parTrans" cxnId="{E60CE6F6-BB3A-4078-AACA-FF0D2B0F7E8E}">
      <dgm:prSet/>
      <dgm:spPr/>
      <dgm:t>
        <a:bodyPr/>
        <a:lstStyle/>
        <a:p>
          <a:endParaRPr lang="ru-RU"/>
        </a:p>
      </dgm:t>
    </dgm:pt>
    <dgm:pt modelId="{A91D76C1-8854-4541-849E-957656B04DE1}" type="sibTrans" cxnId="{E60CE6F6-BB3A-4078-AACA-FF0D2B0F7E8E}">
      <dgm:prSet/>
      <dgm:spPr/>
      <dgm:t>
        <a:bodyPr/>
        <a:lstStyle/>
        <a:p>
          <a:endParaRPr lang="ru-RU"/>
        </a:p>
      </dgm:t>
    </dgm:pt>
    <dgm:pt modelId="{EF897C15-1817-4007-B7FB-A7FAACE8AF06}">
      <dgm:prSet phldrT="[Текст]"/>
      <dgm:spPr/>
      <dgm:t>
        <a:bodyPr/>
        <a:lstStyle/>
        <a:p>
          <a:r>
            <a:rPr lang="ru-RU" dirty="0" smtClean="0"/>
            <a:t>Преступления, совершаемые наркоманами</a:t>
          </a:r>
          <a:endParaRPr lang="ru-RU" dirty="0"/>
        </a:p>
      </dgm:t>
    </dgm:pt>
    <dgm:pt modelId="{3F27C511-4B5E-4B85-A8FB-8CC4299611F6}" type="parTrans" cxnId="{1DD2CED6-8B89-4C1A-83B0-4B10194FAB9D}">
      <dgm:prSet/>
      <dgm:spPr/>
      <dgm:t>
        <a:bodyPr/>
        <a:lstStyle/>
        <a:p>
          <a:endParaRPr lang="ru-RU"/>
        </a:p>
      </dgm:t>
    </dgm:pt>
    <dgm:pt modelId="{9F2DAF06-FBFB-4279-AE42-909BF7650127}" type="sibTrans" cxnId="{1DD2CED6-8B89-4C1A-83B0-4B10194FAB9D}">
      <dgm:prSet/>
      <dgm:spPr/>
      <dgm:t>
        <a:bodyPr/>
        <a:lstStyle/>
        <a:p>
          <a:endParaRPr lang="ru-RU"/>
        </a:p>
      </dgm:t>
    </dgm:pt>
    <dgm:pt modelId="{70BD3C3E-4DE2-4CB5-8472-C5542349D069}">
      <dgm:prSet phldrT="[Текст]"/>
      <dgm:spPr/>
      <dgm:t>
        <a:bodyPr/>
        <a:lstStyle/>
        <a:p>
          <a:r>
            <a:rPr lang="ru-RU" dirty="0" smtClean="0"/>
            <a:t>Усилить полицейские патрули</a:t>
          </a:r>
          <a:endParaRPr lang="ru-RU" dirty="0"/>
        </a:p>
      </dgm:t>
    </dgm:pt>
    <dgm:pt modelId="{D943F81C-17C7-493E-A639-AEE22282ABA2}" type="parTrans" cxnId="{FA28573B-2B71-4FCA-9EDE-79BD86339C21}">
      <dgm:prSet/>
      <dgm:spPr/>
      <dgm:t>
        <a:bodyPr/>
        <a:lstStyle/>
        <a:p>
          <a:endParaRPr lang="ru-RU"/>
        </a:p>
      </dgm:t>
    </dgm:pt>
    <dgm:pt modelId="{240DA199-5CD0-4684-9200-5F43BDD5F39B}" type="sibTrans" cxnId="{FA28573B-2B71-4FCA-9EDE-79BD86339C21}">
      <dgm:prSet/>
      <dgm:spPr/>
      <dgm:t>
        <a:bodyPr/>
        <a:lstStyle/>
        <a:p>
          <a:endParaRPr lang="ru-RU"/>
        </a:p>
      </dgm:t>
    </dgm:pt>
    <dgm:pt modelId="{7A8CB4B1-958B-4717-9903-CF6361BD84AC}">
      <dgm:prSet phldrT="[Текст]"/>
      <dgm:spPr/>
      <dgm:t>
        <a:bodyPr/>
        <a:lstStyle/>
        <a:p>
          <a:r>
            <a:rPr lang="ru-RU" dirty="0" smtClean="0"/>
            <a:t>Потеря доли рынка</a:t>
          </a:r>
          <a:endParaRPr lang="ru-RU" dirty="0"/>
        </a:p>
      </dgm:t>
    </dgm:pt>
    <dgm:pt modelId="{1E2A1C1C-6700-4AB2-B85F-09F6E468712B}" type="parTrans" cxnId="{5C37AC9F-209F-4FEF-B2B6-9F8734E26004}">
      <dgm:prSet/>
      <dgm:spPr/>
      <dgm:t>
        <a:bodyPr/>
        <a:lstStyle/>
        <a:p>
          <a:endParaRPr lang="ru-RU"/>
        </a:p>
      </dgm:t>
    </dgm:pt>
    <dgm:pt modelId="{BFAD7F78-F628-430E-B5F6-1276FE904E1A}" type="sibTrans" cxnId="{5C37AC9F-209F-4FEF-B2B6-9F8734E26004}">
      <dgm:prSet/>
      <dgm:spPr/>
      <dgm:t>
        <a:bodyPr/>
        <a:lstStyle/>
        <a:p>
          <a:endParaRPr lang="ru-RU"/>
        </a:p>
      </dgm:t>
    </dgm:pt>
    <dgm:pt modelId="{7368FDAE-FE3E-468B-B2F7-37B9C4897A4A}">
      <dgm:prSet phldrT="[Текст]"/>
      <dgm:spPr/>
      <dgm:t>
        <a:bodyPr/>
        <a:lstStyle/>
        <a:p>
          <a:r>
            <a:rPr lang="ru-RU" dirty="0" smtClean="0"/>
            <a:t>Предложить новый продукт</a:t>
          </a:r>
          <a:endParaRPr lang="ru-RU" dirty="0"/>
        </a:p>
      </dgm:t>
    </dgm:pt>
    <dgm:pt modelId="{4DABAB94-C168-47E4-B2CC-4F6061E2505F}" type="parTrans" cxnId="{D99ED095-CB7D-4048-BBCD-E5DCD71FD6BF}">
      <dgm:prSet/>
      <dgm:spPr/>
      <dgm:t>
        <a:bodyPr/>
        <a:lstStyle/>
        <a:p>
          <a:endParaRPr lang="ru-RU"/>
        </a:p>
      </dgm:t>
    </dgm:pt>
    <dgm:pt modelId="{D84F45A0-957D-425E-BAAA-C634D3880232}" type="sibTrans" cxnId="{D99ED095-CB7D-4048-BBCD-E5DCD71FD6BF}">
      <dgm:prSet/>
      <dgm:spPr/>
      <dgm:t>
        <a:bodyPr/>
        <a:lstStyle/>
        <a:p>
          <a:endParaRPr lang="ru-RU"/>
        </a:p>
      </dgm:t>
    </dgm:pt>
    <dgm:pt modelId="{7DB59ACD-7FE7-4EED-A24D-C517EE7AB55A}">
      <dgm:prSet phldrT="[Текст]"/>
      <dgm:spPr/>
      <dgm:t>
        <a:bodyPr/>
        <a:lstStyle/>
        <a:p>
          <a:r>
            <a:rPr lang="ru-RU" dirty="0" smtClean="0"/>
            <a:t>Снижение дохода от производства</a:t>
          </a:r>
          <a:endParaRPr lang="ru-RU" dirty="0"/>
        </a:p>
      </dgm:t>
    </dgm:pt>
    <dgm:pt modelId="{A71B756A-99B7-4A54-A6C6-1131108C3C39}" type="parTrans" cxnId="{2C707FF4-5945-410E-8279-865C241DAA4C}">
      <dgm:prSet/>
      <dgm:spPr/>
      <dgm:t>
        <a:bodyPr/>
        <a:lstStyle/>
        <a:p>
          <a:endParaRPr lang="ru-RU"/>
        </a:p>
      </dgm:t>
    </dgm:pt>
    <dgm:pt modelId="{99990070-7970-45A2-9B4C-6CB64E4AA47C}" type="sibTrans" cxnId="{2C707FF4-5945-410E-8279-865C241DAA4C}">
      <dgm:prSet/>
      <dgm:spPr/>
      <dgm:t>
        <a:bodyPr/>
        <a:lstStyle/>
        <a:p>
          <a:endParaRPr lang="ru-RU"/>
        </a:p>
      </dgm:t>
    </dgm:pt>
    <dgm:pt modelId="{A5C02CCB-9BA0-45A8-B96B-0A2A2AB69D1F}">
      <dgm:prSet phldrT="[Текст]"/>
      <dgm:spPr/>
      <dgm:t>
        <a:bodyPr/>
        <a:lstStyle/>
        <a:p>
          <a:r>
            <a:rPr lang="ru-RU" dirty="0" smtClean="0"/>
            <a:t>Построить новую фабрику</a:t>
          </a:r>
          <a:endParaRPr lang="ru-RU" dirty="0"/>
        </a:p>
      </dgm:t>
    </dgm:pt>
    <dgm:pt modelId="{AC4059BE-5D1A-48E5-9FE8-C6660B8377D6}" type="parTrans" cxnId="{C0BED90E-43F3-43A0-A1CD-890DB73F86ED}">
      <dgm:prSet/>
      <dgm:spPr/>
      <dgm:t>
        <a:bodyPr/>
        <a:lstStyle/>
        <a:p>
          <a:endParaRPr lang="ru-RU"/>
        </a:p>
      </dgm:t>
    </dgm:pt>
    <dgm:pt modelId="{3AE21579-FFF2-4C55-BFA1-8FE94F594C0A}" type="sibTrans" cxnId="{C0BED90E-43F3-43A0-A1CD-890DB73F86ED}">
      <dgm:prSet/>
      <dgm:spPr/>
      <dgm:t>
        <a:bodyPr/>
        <a:lstStyle/>
        <a:p>
          <a:endParaRPr lang="ru-RU"/>
        </a:p>
      </dgm:t>
    </dgm:pt>
    <dgm:pt modelId="{C0F07179-B2FD-482E-A148-E53BFECF74AB}" type="pres">
      <dgm:prSet presAssocID="{F89FB1F2-B6A8-4795-AEC8-3E1386B3F26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DAB1F74-5610-421A-99C9-E54DE3F45E22}" type="pres">
      <dgm:prSet presAssocID="{6786416E-93B4-4666-BD9B-7718381655E9}" presName="horFlow" presStyleCnt="0"/>
      <dgm:spPr/>
    </dgm:pt>
    <dgm:pt modelId="{D3BD71A5-D52E-46C8-B26A-E9E200B0D96B}" type="pres">
      <dgm:prSet presAssocID="{6786416E-93B4-4666-BD9B-7718381655E9}" presName="bigChev" presStyleLbl="node1" presStyleIdx="0" presStyleCnt="4" custScaleX="167480"/>
      <dgm:spPr/>
      <dgm:t>
        <a:bodyPr/>
        <a:lstStyle/>
        <a:p>
          <a:endParaRPr lang="ru-RU"/>
        </a:p>
      </dgm:t>
    </dgm:pt>
    <dgm:pt modelId="{743D7CA6-82D4-4FF4-A788-32F336753084}" type="pres">
      <dgm:prSet presAssocID="{3E022713-DCC4-4292-B86D-8EB451504CFA}" presName="parTrans" presStyleCnt="0"/>
      <dgm:spPr/>
    </dgm:pt>
    <dgm:pt modelId="{113EAA38-E8FD-4FA1-A79A-9F42930A2354}" type="pres">
      <dgm:prSet presAssocID="{0C38ED48-C2DF-45B9-934F-6C0B81A272F2}" presName="node" presStyleLbl="alignAccFollowNode1" presStyleIdx="0" presStyleCnt="4" custScaleX="166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5173E-DE1A-4596-B708-4A82FDE72F78}" type="pres">
      <dgm:prSet presAssocID="{6786416E-93B4-4666-BD9B-7718381655E9}" presName="vSp" presStyleCnt="0"/>
      <dgm:spPr/>
    </dgm:pt>
    <dgm:pt modelId="{5FF86FB5-023F-4A60-BAFC-BC3A17949163}" type="pres">
      <dgm:prSet presAssocID="{EF897C15-1817-4007-B7FB-A7FAACE8AF06}" presName="horFlow" presStyleCnt="0"/>
      <dgm:spPr/>
    </dgm:pt>
    <dgm:pt modelId="{E0CEC64E-2779-4474-8568-7917471A4579}" type="pres">
      <dgm:prSet presAssocID="{EF897C15-1817-4007-B7FB-A7FAACE8AF06}" presName="bigChev" presStyleLbl="node1" presStyleIdx="1" presStyleCnt="4" custScaleX="167480"/>
      <dgm:spPr/>
      <dgm:t>
        <a:bodyPr/>
        <a:lstStyle/>
        <a:p>
          <a:endParaRPr lang="ru-RU"/>
        </a:p>
      </dgm:t>
    </dgm:pt>
    <dgm:pt modelId="{05DF3933-106A-467B-A514-E4173FA31952}" type="pres">
      <dgm:prSet presAssocID="{D943F81C-17C7-493E-A639-AEE22282ABA2}" presName="parTrans" presStyleCnt="0"/>
      <dgm:spPr/>
    </dgm:pt>
    <dgm:pt modelId="{CBC35C73-EC6B-406D-8C60-F33E3106BDB4}" type="pres">
      <dgm:prSet presAssocID="{70BD3C3E-4DE2-4CB5-8472-C5542349D069}" presName="node" presStyleLbl="alignAccFollowNode1" presStyleIdx="1" presStyleCnt="4" custScaleX="166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59FBA-46AE-483D-9E26-81D5B3C97549}" type="pres">
      <dgm:prSet presAssocID="{EF897C15-1817-4007-B7FB-A7FAACE8AF06}" presName="vSp" presStyleCnt="0"/>
      <dgm:spPr/>
    </dgm:pt>
    <dgm:pt modelId="{84CD1558-1D21-47A6-AFF3-6D2B63A51CB9}" type="pres">
      <dgm:prSet presAssocID="{7A8CB4B1-958B-4717-9903-CF6361BD84AC}" presName="horFlow" presStyleCnt="0"/>
      <dgm:spPr/>
    </dgm:pt>
    <dgm:pt modelId="{3BDE162E-F765-4F09-9A1C-5D092737F459}" type="pres">
      <dgm:prSet presAssocID="{7A8CB4B1-958B-4717-9903-CF6361BD84AC}" presName="bigChev" presStyleLbl="node1" presStyleIdx="2" presStyleCnt="4" custScaleX="167480"/>
      <dgm:spPr/>
      <dgm:t>
        <a:bodyPr/>
        <a:lstStyle/>
        <a:p>
          <a:endParaRPr lang="ru-RU"/>
        </a:p>
      </dgm:t>
    </dgm:pt>
    <dgm:pt modelId="{279E0571-F89C-44D2-B64A-DA889ECE46D8}" type="pres">
      <dgm:prSet presAssocID="{4DABAB94-C168-47E4-B2CC-4F6061E2505F}" presName="parTrans" presStyleCnt="0"/>
      <dgm:spPr/>
    </dgm:pt>
    <dgm:pt modelId="{E225B81C-D19A-4C51-A037-7C23AB92C91D}" type="pres">
      <dgm:prSet presAssocID="{7368FDAE-FE3E-468B-B2F7-37B9C4897A4A}" presName="node" presStyleLbl="alignAccFollowNode1" presStyleIdx="2" presStyleCnt="4" custScaleX="166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1D6DE-8F8E-465B-8417-1E762C531510}" type="pres">
      <dgm:prSet presAssocID="{7A8CB4B1-958B-4717-9903-CF6361BD84AC}" presName="vSp" presStyleCnt="0"/>
      <dgm:spPr/>
    </dgm:pt>
    <dgm:pt modelId="{4A3DA955-8672-4382-9185-BC5E55D35E32}" type="pres">
      <dgm:prSet presAssocID="{7DB59ACD-7FE7-4EED-A24D-C517EE7AB55A}" presName="horFlow" presStyleCnt="0"/>
      <dgm:spPr/>
    </dgm:pt>
    <dgm:pt modelId="{CC0797DE-8673-41E6-83C3-F6D0D835B093}" type="pres">
      <dgm:prSet presAssocID="{7DB59ACD-7FE7-4EED-A24D-C517EE7AB55A}" presName="bigChev" presStyleLbl="node1" presStyleIdx="3" presStyleCnt="4" custScaleX="167480"/>
      <dgm:spPr/>
      <dgm:t>
        <a:bodyPr/>
        <a:lstStyle/>
        <a:p>
          <a:endParaRPr lang="ru-RU"/>
        </a:p>
      </dgm:t>
    </dgm:pt>
    <dgm:pt modelId="{A9DEDD2F-1574-4F4A-9187-22FA2D2320B0}" type="pres">
      <dgm:prSet presAssocID="{AC4059BE-5D1A-48E5-9FE8-C6660B8377D6}" presName="parTrans" presStyleCnt="0"/>
      <dgm:spPr/>
    </dgm:pt>
    <dgm:pt modelId="{0A68C9D2-92FA-4CF3-BCB1-25D0C0AD9BB8}" type="pres">
      <dgm:prSet presAssocID="{A5C02CCB-9BA0-45A8-B96B-0A2A2AB69D1F}" presName="node" presStyleLbl="alignAccFollowNode1" presStyleIdx="3" presStyleCnt="4" custScaleX="166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707FF4-5945-410E-8279-865C241DAA4C}" srcId="{F89FB1F2-B6A8-4795-AEC8-3E1386B3F263}" destId="{7DB59ACD-7FE7-4EED-A24D-C517EE7AB55A}" srcOrd="3" destOrd="0" parTransId="{A71B756A-99B7-4A54-A6C6-1131108C3C39}" sibTransId="{99990070-7970-45A2-9B4C-6CB64E4AA47C}"/>
    <dgm:cxn modelId="{B2A029E1-91FC-4879-9A07-4EC8D5ECABA3}" type="presOf" srcId="{6786416E-93B4-4666-BD9B-7718381655E9}" destId="{D3BD71A5-D52E-46C8-B26A-E9E200B0D96B}" srcOrd="0" destOrd="0" presId="urn:microsoft.com/office/officeart/2005/8/layout/lProcess3"/>
    <dgm:cxn modelId="{D99ED095-CB7D-4048-BBCD-E5DCD71FD6BF}" srcId="{7A8CB4B1-958B-4717-9903-CF6361BD84AC}" destId="{7368FDAE-FE3E-468B-B2F7-37B9C4897A4A}" srcOrd="0" destOrd="0" parTransId="{4DABAB94-C168-47E4-B2CC-4F6061E2505F}" sibTransId="{D84F45A0-957D-425E-BAAA-C634D3880232}"/>
    <dgm:cxn modelId="{CFB6BD41-0B77-4062-BF8A-A6D01B37E053}" srcId="{F89FB1F2-B6A8-4795-AEC8-3E1386B3F263}" destId="{6786416E-93B4-4666-BD9B-7718381655E9}" srcOrd="0" destOrd="0" parTransId="{DDDD5CC7-970F-4E65-86E6-F899DEC26003}" sibTransId="{5A24275E-AB77-497C-8ECD-511DD7803CDA}"/>
    <dgm:cxn modelId="{C0BED90E-43F3-43A0-A1CD-890DB73F86ED}" srcId="{7DB59ACD-7FE7-4EED-A24D-C517EE7AB55A}" destId="{A5C02CCB-9BA0-45A8-B96B-0A2A2AB69D1F}" srcOrd="0" destOrd="0" parTransId="{AC4059BE-5D1A-48E5-9FE8-C6660B8377D6}" sibTransId="{3AE21579-FFF2-4C55-BFA1-8FE94F594C0A}"/>
    <dgm:cxn modelId="{C851297C-0D9F-4F01-BCA2-8E902D0DFF85}" type="presOf" srcId="{7368FDAE-FE3E-468B-B2F7-37B9C4897A4A}" destId="{E225B81C-D19A-4C51-A037-7C23AB92C91D}" srcOrd="0" destOrd="0" presId="urn:microsoft.com/office/officeart/2005/8/layout/lProcess3"/>
    <dgm:cxn modelId="{E60CE6F6-BB3A-4078-AACA-FF0D2B0F7E8E}" srcId="{6786416E-93B4-4666-BD9B-7718381655E9}" destId="{0C38ED48-C2DF-45B9-934F-6C0B81A272F2}" srcOrd="0" destOrd="0" parTransId="{3E022713-DCC4-4292-B86D-8EB451504CFA}" sibTransId="{A91D76C1-8854-4541-849E-957656B04DE1}"/>
    <dgm:cxn modelId="{4B8432E7-B3CD-4869-AAE2-B44B8DD4B085}" type="presOf" srcId="{F89FB1F2-B6A8-4795-AEC8-3E1386B3F263}" destId="{C0F07179-B2FD-482E-A148-E53BFECF74AB}" srcOrd="0" destOrd="0" presId="urn:microsoft.com/office/officeart/2005/8/layout/lProcess3"/>
    <dgm:cxn modelId="{018144A2-6AE6-4999-A5FD-1918CE67FCC3}" type="presOf" srcId="{7A8CB4B1-958B-4717-9903-CF6361BD84AC}" destId="{3BDE162E-F765-4F09-9A1C-5D092737F459}" srcOrd="0" destOrd="0" presId="urn:microsoft.com/office/officeart/2005/8/layout/lProcess3"/>
    <dgm:cxn modelId="{61BE4D3C-7493-4EEB-8005-D00A60F9A467}" type="presOf" srcId="{0C38ED48-C2DF-45B9-934F-6C0B81A272F2}" destId="{113EAA38-E8FD-4FA1-A79A-9F42930A2354}" srcOrd="0" destOrd="0" presId="urn:microsoft.com/office/officeart/2005/8/layout/lProcess3"/>
    <dgm:cxn modelId="{1DD2CED6-8B89-4C1A-83B0-4B10194FAB9D}" srcId="{F89FB1F2-B6A8-4795-AEC8-3E1386B3F263}" destId="{EF897C15-1817-4007-B7FB-A7FAACE8AF06}" srcOrd="1" destOrd="0" parTransId="{3F27C511-4B5E-4B85-A8FB-8CC4299611F6}" sibTransId="{9F2DAF06-FBFB-4279-AE42-909BF7650127}"/>
    <dgm:cxn modelId="{FA28573B-2B71-4FCA-9EDE-79BD86339C21}" srcId="{EF897C15-1817-4007-B7FB-A7FAACE8AF06}" destId="{70BD3C3E-4DE2-4CB5-8472-C5542349D069}" srcOrd="0" destOrd="0" parTransId="{D943F81C-17C7-493E-A639-AEE22282ABA2}" sibTransId="{240DA199-5CD0-4684-9200-5F43BDD5F39B}"/>
    <dgm:cxn modelId="{5C37AC9F-209F-4FEF-B2B6-9F8734E26004}" srcId="{F89FB1F2-B6A8-4795-AEC8-3E1386B3F263}" destId="{7A8CB4B1-958B-4717-9903-CF6361BD84AC}" srcOrd="2" destOrd="0" parTransId="{1E2A1C1C-6700-4AB2-B85F-09F6E468712B}" sibTransId="{BFAD7F78-F628-430E-B5F6-1276FE904E1A}"/>
    <dgm:cxn modelId="{BA47F2D8-4952-47FC-AC28-A211AD3EBE92}" type="presOf" srcId="{7DB59ACD-7FE7-4EED-A24D-C517EE7AB55A}" destId="{CC0797DE-8673-41E6-83C3-F6D0D835B093}" srcOrd="0" destOrd="0" presId="urn:microsoft.com/office/officeart/2005/8/layout/lProcess3"/>
    <dgm:cxn modelId="{4D218B19-213C-4B3C-8E60-845C1FA4563F}" type="presOf" srcId="{A5C02CCB-9BA0-45A8-B96B-0A2A2AB69D1F}" destId="{0A68C9D2-92FA-4CF3-BCB1-25D0C0AD9BB8}" srcOrd="0" destOrd="0" presId="urn:microsoft.com/office/officeart/2005/8/layout/lProcess3"/>
    <dgm:cxn modelId="{59A2FFB8-FB03-488A-9160-91B872301340}" type="presOf" srcId="{70BD3C3E-4DE2-4CB5-8472-C5542349D069}" destId="{CBC35C73-EC6B-406D-8C60-F33E3106BDB4}" srcOrd="0" destOrd="0" presId="urn:microsoft.com/office/officeart/2005/8/layout/lProcess3"/>
    <dgm:cxn modelId="{AE4060CF-F92B-4021-92A8-CE3D279B3922}" type="presOf" srcId="{EF897C15-1817-4007-B7FB-A7FAACE8AF06}" destId="{E0CEC64E-2779-4474-8568-7917471A4579}" srcOrd="0" destOrd="0" presId="urn:microsoft.com/office/officeart/2005/8/layout/lProcess3"/>
    <dgm:cxn modelId="{924D59E9-543A-4A38-B2E7-D70E6857BD2B}" type="presParOf" srcId="{C0F07179-B2FD-482E-A148-E53BFECF74AB}" destId="{8DAB1F74-5610-421A-99C9-E54DE3F45E22}" srcOrd="0" destOrd="0" presId="urn:microsoft.com/office/officeart/2005/8/layout/lProcess3"/>
    <dgm:cxn modelId="{9FE4EF4D-32BA-42DA-A4B2-9DEDBFEC25C3}" type="presParOf" srcId="{8DAB1F74-5610-421A-99C9-E54DE3F45E22}" destId="{D3BD71A5-D52E-46C8-B26A-E9E200B0D96B}" srcOrd="0" destOrd="0" presId="urn:microsoft.com/office/officeart/2005/8/layout/lProcess3"/>
    <dgm:cxn modelId="{8AAEB34A-97F9-40DE-94C3-3B9FD4F70FB6}" type="presParOf" srcId="{8DAB1F74-5610-421A-99C9-E54DE3F45E22}" destId="{743D7CA6-82D4-4FF4-A788-32F336753084}" srcOrd="1" destOrd="0" presId="urn:microsoft.com/office/officeart/2005/8/layout/lProcess3"/>
    <dgm:cxn modelId="{ECB556D5-4C24-4115-AA58-C89DF8233F17}" type="presParOf" srcId="{8DAB1F74-5610-421A-99C9-E54DE3F45E22}" destId="{113EAA38-E8FD-4FA1-A79A-9F42930A2354}" srcOrd="2" destOrd="0" presId="urn:microsoft.com/office/officeart/2005/8/layout/lProcess3"/>
    <dgm:cxn modelId="{E04AE7F8-DB53-4BBA-899E-4128D34F83B7}" type="presParOf" srcId="{C0F07179-B2FD-482E-A148-E53BFECF74AB}" destId="{C455173E-DE1A-4596-B708-4A82FDE72F78}" srcOrd="1" destOrd="0" presId="urn:microsoft.com/office/officeart/2005/8/layout/lProcess3"/>
    <dgm:cxn modelId="{C5E11BCF-E22C-429C-A577-DD2333A00ECC}" type="presParOf" srcId="{C0F07179-B2FD-482E-A148-E53BFECF74AB}" destId="{5FF86FB5-023F-4A60-BAFC-BC3A17949163}" srcOrd="2" destOrd="0" presId="urn:microsoft.com/office/officeart/2005/8/layout/lProcess3"/>
    <dgm:cxn modelId="{3E9550A0-862A-4BC6-A621-6AB2DE1026F5}" type="presParOf" srcId="{5FF86FB5-023F-4A60-BAFC-BC3A17949163}" destId="{E0CEC64E-2779-4474-8568-7917471A4579}" srcOrd="0" destOrd="0" presId="urn:microsoft.com/office/officeart/2005/8/layout/lProcess3"/>
    <dgm:cxn modelId="{43CA0DA0-4D1C-483F-A7C0-11566970F64E}" type="presParOf" srcId="{5FF86FB5-023F-4A60-BAFC-BC3A17949163}" destId="{05DF3933-106A-467B-A514-E4173FA31952}" srcOrd="1" destOrd="0" presId="urn:microsoft.com/office/officeart/2005/8/layout/lProcess3"/>
    <dgm:cxn modelId="{ED963AAB-DD18-4386-A813-89A7C4D65272}" type="presParOf" srcId="{5FF86FB5-023F-4A60-BAFC-BC3A17949163}" destId="{CBC35C73-EC6B-406D-8C60-F33E3106BDB4}" srcOrd="2" destOrd="0" presId="urn:microsoft.com/office/officeart/2005/8/layout/lProcess3"/>
    <dgm:cxn modelId="{E40B7348-99D9-4544-9BD5-062791E9A6AB}" type="presParOf" srcId="{C0F07179-B2FD-482E-A148-E53BFECF74AB}" destId="{C1859FBA-46AE-483D-9E26-81D5B3C97549}" srcOrd="3" destOrd="0" presId="urn:microsoft.com/office/officeart/2005/8/layout/lProcess3"/>
    <dgm:cxn modelId="{E8FDBF3F-51F2-49F6-B7EC-DCAAF0F84D9E}" type="presParOf" srcId="{C0F07179-B2FD-482E-A148-E53BFECF74AB}" destId="{84CD1558-1D21-47A6-AFF3-6D2B63A51CB9}" srcOrd="4" destOrd="0" presId="urn:microsoft.com/office/officeart/2005/8/layout/lProcess3"/>
    <dgm:cxn modelId="{69D86284-16E4-4747-94A9-7B46B37B505E}" type="presParOf" srcId="{84CD1558-1D21-47A6-AFF3-6D2B63A51CB9}" destId="{3BDE162E-F765-4F09-9A1C-5D092737F459}" srcOrd="0" destOrd="0" presId="urn:microsoft.com/office/officeart/2005/8/layout/lProcess3"/>
    <dgm:cxn modelId="{A90EE1F3-35BF-43E3-8977-25B0438DDEE4}" type="presParOf" srcId="{84CD1558-1D21-47A6-AFF3-6D2B63A51CB9}" destId="{279E0571-F89C-44D2-B64A-DA889ECE46D8}" srcOrd="1" destOrd="0" presId="urn:microsoft.com/office/officeart/2005/8/layout/lProcess3"/>
    <dgm:cxn modelId="{852C6D13-495F-4999-BA99-178E127B1E65}" type="presParOf" srcId="{84CD1558-1D21-47A6-AFF3-6D2B63A51CB9}" destId="{E225B81C-D19A-4C51-A037-7C23AB92C91D}" srcOrd="2" destOrd="0" presId="urn:microsoft.com/office/officeart/2005/8/layout/lProcess3"/>
    <dgm:cxn modelId="{4882128C-8AD6-4723-91F8-FE73E0DB739D}" type="presParOf" srcId="{C0F07179-B2FD-482E-A148-E53BFECF74AB}" destId="{66C1D6DE-8F8E-465B-8417-1E762C531510}" srcOrd="5" destOrd="0" presId="urn:microsoft.com/office/officeart/2005/8/layout/lProcess3"/>
    <dgm:cxn modelId="{50E37F56-96E8-431C-B88F-B8D9E4511709}" type="presParOf" srcId="{C0F07179-B2FD-482E-A148-E53BFECF74AB}" destId="{4A3DA955-8672-4382-9185-BC5E55D35E32}" srcOrd="6" destOrd="0" presId="urn:microsoft.com/office/officeart/2005/8/layout/lProcess3"/>
    <dgm:cxn modelId="{DED90AEE-BB29-4062-80C5-AB78B0C91A6E}" type="presParOf" srcId="{4A3DA955-8672-4382-9185-BC5E55D35E32}" destId="{CC0797DE-8673-41E6-83C3-F6D0D835B093}" srcOrd="0" destOrd="0" presId="urn:microsoft.com/office/officeart/2005/8/layout/lProcess3"/>
    <dgm:cxn modelId="{7F78F067-0F9A-4688-8EB9-16C7DD3E8F86}" type="presParOf" srcId="{4A3DA955-8672-4382-9185-BC5E55D35E32}" destId="{A9DEDD2F-1574-4F4A-9187-22FA2D2320B0}" srcOrd="1" destOrd="0" presId="urn:microsoft.com/office/officeart/2005/8/layout/lProcess3"/>
    <dgm:cxn modelId="{8001BA57-F6FE-4A04-B093-AABB1E7ACE26}" type="presParOf" srcId="{4A3DA955-8672-4382-9185-BC5E55D35E32}" destId="{0A68C9D2-92FA-4CF3-BCB1-25D0C0AD9BB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E18F17-0AF5-43F5-A56C-E60AA46F5073}" type="doc">
      <dgm:prSet loTypeId="urn:microsoft.com/office/officeart/2009/3/layout/Phased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F4A06F-8E6E-4BD1-9F2D-2EB56048D903}">
      <dgm:prSet phldrT="[Текст]" custT="1"/>
      <dgm:spPr/>
      <dgm:t>
        <a:bodyPr/>
        <a:lstStyle/>
        <a:p>
          <a:r>
            <a:rPr lang="ru-RU" sz="1400" dirty="0" smtClean="0"/>
            <a:t>Проблема</a:t>
          </a:r>
          <a:r>
            <a:rPr lang="ru-RU" sz="1200" dirty="0" smtClean="0"/>
            <a:t> как событие</a:t>
          </a:r>
          <a:endParaRPr lang="ru-RU" sz="1200" dirty="0"/>
        </a:p>
      </dgm:t>
    </dgm:pt>
    <dgm:pt modelId="{A35FA226-66DE-42D7-B4A8-639BF0F0DD6F}" type="parTrans" cxnId="{F8BBA843-8731-4493-BF94-F2AEFF9F372C}">
      <dgm:prSet/>
      <dgm:spPr/>
      <dgm:t>
        <a:bodyPr/>
        <a:lstStyle/>
        <a:p>
          <a:endParaRPr lang="ru-RU"/>
        </a:p>
      </dgm:t>
    </dgm:pt>
    <dgm:pt modelId="{BB92D0CD-A4B3-41BD-9144-494E4D74616D}" type="sibTrans" cxnId="{F8BBA843-8731-4493-BF94-F2AEFF9F372C}">
      <dgm:prSet/>
      <dgm:spPr/>
      <dgm:t>
        <a:bodyPr/>
        <a:lstStyle/>
        <a:p>
          <a:endParaRPr lang="ru-RU"/>
        </a:p>
      </dgm:t>
    </dgm:pt>
    <dgm:pt modelId="{35E6E3AB-3CD7-422B-8A88-E980C230B308}">
      <dgm:prSet phldrT="[Текст]"/>
      <dgm:spPr/>
      <dgm:t>
        <a:bodyPr/>
        <a:lstStyle/>
        <a:p>
          <a:r>
            <a:rPr lang="ru-RU" dirty="0" smtClean="0"/>
            <a:t>Цель</a:t>
          </a:r>
          <a:endParaRPr lang="ru-RU" dirty="0"/>
        </a:p>
      </dgm:t>
    </dgm:pt>
    <dgm:pt modelId="{468C98F5-D335-4257-A3B8-CFDC5E3DC4AE}" type="parTrans" cxnId="{E4331F4F-7C30-4436-BE85-FE5FFEEE0C65}">
      <dgm:prSet/>
      <dgm:spPr/>
      <dgm:t>
        <a:bodyPr/>
        <a:lstStyle/>
        <a:p>
          <a:endParaRPr lang="ru-RU"/>
        </a:p>
      </dgm:t>
    </dgm:pt>
    <dgm:pt modelId="{850DA66E-FDB9-4A3D-B5C4-71B063A85CD9}" type="sibTrans" cxnId="{E4331F4F-7C30-4436-BE85-FE5FFEEE0C65}">
      <dgm:prSet/>
      <dgm:spPr/>
      <dgm:t>
        <a:bodyPr/>
        <a:lstStyle/>
        <a:p>
          <a:endParaRPr lang="ru-RU"/>
        </a:p>
      </dgm:t>
    </dgm:pt>
    <dgm:pt modelId="{DB02FBDE-C25F-4559-BCC7-B9005BBA2CA1}">
      <dgm:prSet phldrT="[Текст]"/>
      <dgm:spPr/>
      <dgm:t>
        <a:bodyPr/>
        <a:lstStyle/>
        <a:p>
          <a:r>
            <a:rPr lang="ru-RU" dirty="0" err="1" smtClean="0"/>
            <a:t>Гэп</a:t>
          </a:r>
          <a:endParaRPr lang="ru-RU" dirty="0"/>
        </a:p>
      </dgm:t>
    </dgm:pt>
    <dgm:pt modelId="{8DCF4EDD-147D-49C5-8D45-9E6E350622C0}" type="parTrans" cxnId="{BBF962F5-4F77-4442-A9CB-7E682F0545FB}">
      <dgm:prSet/>
      <dgm:spPr/>
      <dgm:t>
        <a:bodyPr/>
        <a:lstStyle/>
        <a:p>
          <a:endParaRPr lang="ru-RU"/>
        </a:p>
      </dgm:t>
    </dgm:pt>
    <dgm:pt modelId="{150D3DC5-0E6E-4BC5-8CE0-BE9545FA7EDC}" type="sibTrans" cxnId="{BBF962F5-4F77-4442-A9CB-7E682F0545FB}">
      <dgm:prSet/>
      <dgm:spPr/>
      <dgm:t>
        <a:bodyPr/>
        <a:lstStyle/>
        <a:p>
          <a:endParaRPr lang="ru-RU"/>
        </a:p>
      </dgm:t>
    </dgm:pt>
    <dgm:pt modelId="{F4377C36-A195-439D-A303-16701F401C22}">
      <dgm:prSet phldrT="[Текст]"/>
      <dgm:spPr/>
      <dgm:t>
        <a:bodyPr/>
        <a:lstStyle/>
        <a:p>
          <a:r>
            <a:rPr lang="ru-RU" dirty="0" smtClean="0"/>
            <a:t>Факт</a:t>
          </a:r>
          <a:endParaRPr lang="ru-RU" dirty="0"/>
        </a:p>
      </dgm:t>
    </dgm:pt>
    <dgm:pt modelId="{BEE25893-91D5-498C-89BC-B603881A8872}" type="parTrans" cxnId="{4495DAF5-BABB-4B06-9DF3-350D53B6ACBD}">
      <dgm:prSet/>
      <dgm:spPr/>
      <dgm:t>
        <a:bodyPr/>
        <a:lstStyle/>
        <a:p>
          <a:endParaRPr lang="ru-RU"/>
        </a:p>
      </dgm:t>
    </dgm:pt>
    <dgm:pt modelId="{A047BFA8-18DE-48B3-B0AE-7B94590DC0A6}" type="sibTrans" cxnId="{4495DAF5-BABB-4B06-9DF3-350D53B6ACBD}">
      <dgm:prSet/>
      <dgm:spPr/>
      <dgm:t>
        <a:bodyPr/>
        <a:lstStyle/>
        <a:p>
          <a:endParaRPr lang="ru-RU"/>
        </a:p>
      </dgm:t>
    </dgm:pt>
    <dgm:pt modelId="{BE245DCD-5BC5-4977-BA96-D372355CDA8A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314B2BEB-A48C-4D12-A279-4BA4F48618B5}" type="parTrans" cxnId="{AE11C074-A5F2-4F87-8252-F5346EACD4EF}">
      <dgm:prSet/>
      <dgm:spPr/>
      <dgm:t>
        <a:bodyPr/>
        <a:lstStyle/>
        <a:p>
          <a:endParaRPr lang="ru-RU"/>
        </a:p>
      </dgm:t>
    </dgm:pt>
    <dgm:pt modelId="{9180F9F8-C3B1-4BB5-A5B1-069FCEE91B85}" type="sibTrans" cxnId="{AE11C074-A5F2-4F87-8252-F5346EACD4EF}">
      <dgm:prSet/>
      <dgm:spPr/>
      <dgm:t>
        <a:bodyPr/>
        <a:lstStyle/>
        <a:p>
          <a:endParaRPr lang="ru-RU"/>
        </a:p>
      </dgm:t>
    </dgm:pt>
    <dgm:pt modelId="{D4EB6F43-ACED-40C5-A7FD-404D6AFD42C8}">
      <dgm:prSet phldrT="[Текст]" custT="1"/>
      <dgm:spPr/>
      <dgm:t>
        <a:bodyPr/>
        <a:lstStyle/>
        <a:p>
          <a:r>
            <a:rPr lang="ru-RU" sz="1400" dirty="0" err="1" smtClean="0"/>
            <a:t>Реше-ние</a:t>
          </a:r>
          <a:endParaRPr lang="ru-RU" sz="1400" dirty="0"/>
        </a:p>
      </dgm:t>
    </dgm:pt>
    <dgm:pt modelId="{B05CF65E-9DF5-48CF-A7BA-4EE360281852}" type="parTrans" cxnId="{C58D9970-CAA5-4A6B-8D3A-DA462A4207E3}">
      <dgm:prSet/>
      <dgm:spPr/>
      <dgm:t>
        <a:bodyPr/>
        <a:lstStyle/>
        <a:p>
          <a:endParaRPr lang="ru-RU"/>
        </a:p>
      </dgm:t>
    </dgm:pt>
    <dgm:pt modelId="{584C6D0E-DECB-498F-9E32-40B6B65D2456}" type="sibTrans" cxnId="{C58D9970-CAA5-4A6B-8D3A-DA462A4207E3}">
      <dgm:prSet/>
      <dgm:spPr/>
      <dgm:t>
        <a:bodyPr/>
        <a:lstStyle/>
        <a:p>
          <a:endParaRPr lang="ru-RU"/>
        </a:p>
      </dgm:t>
    </dgm:pt>
    <dgm:pt modelId="{1AF7C93D-1362-48D1-9DE4-BCAF24D6BAE2}">
      <dgm:prSet phldrT="[Текст]" custT="1"/>
      <dgm:spPr/>
      <dgm:t>
        <a:bodyPr/>
        <a:lstStyle/>
        <a:p>
          <a:r>
            <a:rPr lang="ru-RU" sz="1400" dirty="0" err="1" smtClean="0"/>
            <a:t>Дейст-вие</a:t>
          </a:r>
          <a:endParaRPr lang="ru-RU" sz="1400" dirty="0"/>
        </a:p>
      </dgm:t>
    </dgm:pt>
    <dgm:pt modelId="{A3E15C01-33FD-4278-9118-40B426BC7405}" type="parTrans" cxnId="{E5A8ACF3-B2EB-41DB-A5CD-6CBAF5F38E54}">
      <dgm:prSet/>
      <dgm:spPr/>
      <dgm:t>
        <a:bodyPr/>
        <a:lstStyle/>
        <a:p>
          <a:endParaRPr lang="ru-RU"/>
        </a:p>
      </dgm:t>
    </dgm:pt>
    <dgm:pt modelId="{15779A1D-09C9-42B4-BB89-E52E1C5BE599}" type="sibTrans" cxnId="{E5A8ACF3-B2EB-41DB-A5CD-6CBAF5F38E54}">
      <dgm:prSet/>
      <dgm:spPr/>
      <dgm:t>
        <a:bodyPr/>
        <a:lstStyle/>
        <a:p>
          <a:endParaRPr lang="ru-RU"/>
        </a:p>
      </dgm:t>
    </dgm:pt>
    <dgm:pt modelId="{FEC778D8-75DD-4F62-9B3B-C9F7F725DBF7}">
      <dgm:prSet phldrT="[Текст]" custT="1"/>
      <dgm:spPr/>
      <dgm:t>
        <a:bodyPr/>
        <a:lstStyle/>
        <a:p>
          <a:r>
            <a:rPr lang="ru-RU" sz="1300" dirty="0" smtClean="0"/>
            <a:t>Решение как </a:t>
          </a:r>
          <a:r>
            <a:rPr lang="ru-RU" sz="1400" dirty="0" smtClean="0"/>
            <a:t>мера</a:t>
          </a:r>
          <a:r>
            <a:rPr lang="ru-RU" sz="1300" dirty="0" smtClean="0"/>
            <a:t> по устранению проблемы</a:t>
          </a:r>
          <a:endParaRPr lang="ru-RU" sz="1300" dirty="0"/>
        </a:p>
      </dgm:t>
    </dgm:pt>
    <dgm:pt modelId="{6BF77A52-1DAC-4005-A3CF-13EC95470CE4}" type="parTrans" cxnId="{711A1F89-9DB7-4865-9141-75D36E63B9B5}">
      <dgm:prSet/>
      <dgm:spPr/>
      <dgm:t>
        <a:bodyPr/>
        <a:lstStyle/>
        <a:p>
          <a:endParaRPr lang="ru-RU"/>
        </a:p>
      </dgm:t>
    </dgm:pt>
    <dgm:pt modelId="{2CF9FA76-AAD3-4CBC-905A-9F9EAEB12B5C}" type="sibTrans" cxnId="{711A1F89-9DB7-4865-9141-75D36E63B9B5}">
      <dgm:prSet/>
      <dgm:spPr/>
      <dgm:t>
        <a:bodyPr/>
        <a:lstStyle/>
        <a:p>
          <a:endParaRPr lang="ru-RU"/>
        </a:p>
      </dgm:t>
    </dgm:pt>
    <dgm:pt modelId="{59E66134-2159-4971-8B9A-91D51F25F7AE}">
      <dgm:prSet phldrT="[Текст]" custT="1"/>
      <dgm:spPr/>
      <dgm:t>
        <a:bodyPr/>
        <a:lstStyle/>
        <a:p>
          <a:r>
            <a:rPr lang="ru-RU" sz="1400" dirty="0" smtClean="0"/>
            <a:t>Результат</a:t>
          </a:r>
          <a:endParaRPr lang="ru-RU" sz="1400" dirty="0"/>
        </a:p>
      </dgm:t>
    </dgm:pt>
    <dgm:pt modelId="{3440F7A2-024B-41C0-A4F9-A76ED545B32E}" type="parTrans" cxnId="{7EE94A1C-27A1-422D-81FE-E826B2863507}">
      <dgm:prSet/>
      <dgm:spPr/>
      <dgm:t>
        <a:bodyPr/>
        <a:lstStyle/>
        <a:p>
          <a:endParaRPr lang="ru-RU"/>
        </a:p>
      </dgm:t>
    </dgm:pt>
    <dgm:pt modelId="{D129F291-8494-4CB7-A467-1350B3A77D20}" type="sibTrans" cxnId="{7EE94A1C-27A1-422D-81FE-E826B2863507}">
      <dgm:prSet/>
      <dgm:spPr/>
      <dgm:t>
        <a:bodyPr/>
        <a:lstStyle/>
        <a:p>
          <a:endParaRPr lang="ru-RU"/>
        </a:p>
      </dgm:t>
    </dgm:pt>
    <dgm:pt modelId="{6C795CCA-7A10-4BE8-B21E-0B8A102392FA}" type="pres">
      <dgm:prSet presAssocID="{54E18F17-0AF5-43F5-A56C-E60AA46F5073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04AC44E-DAE3-492E-BE9F-98A4CE4AEE3B}" type="pres">
      <dgm:prSet presAssocID="{54E18F17-0AF5-43F5-A56C-E60AA46F5073}" presName="arc1" presStyleLbl="node1" presStyleIdx="0" presStyleCnt="4"/>
      <dgm:spPr/>
    </dgm:pt>
    <dgm:pt modelId="{D4FEECB0-3D33-4E91-B002-F13BF83A3A41}" type="pres">
      <dgm:prSet presAssocID="{54E18F17-0AF5-43F5-A56C-E60AA46F5073}" presName="arc3" presStyleLbl="node1" presStyleIdx="1" presStyleCnt="4"/>
      <dgm:spPr/>
    </dgm:pt>
    <dgm:pt modelId="{D201682C-FCE2-499D-B2E4-A4F28243D8D1}" type="pres">
      <dgm:prSet presAssocID="{54E18F17-0AF5-43F5-A56C-E60AA46F5073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BB873-3286-4830-AF34-927FB8DA2680}" type="pres">
      <dgm:prSet presAssocID="{54E18F17-0AF5-43F5-A56C-E60AA46F5073}" presName="arc2" presStyleLbl="node1" presStyleIdx="2" presStyleCnt="4"/>
      <dgm:spPr/>
    </dgm:pt>
    <dgm:pt modelId="{7F6A7AF5-047F-4BBD-AA38-482CA2F29642}" type="pres">
      <dgm:prSet presAssocID="{54E18F17-0AF5-43F5-A56C-E60AA46F5073}" presName="arc4" presStyleLbl="node1" presStyleIdx="3" presStyleCnt="4"/>
      <dgm:spPr/>
    </dgm:pt>
    <dgm:pt modelId="{6B6A9DD4-9E7D-4DA9-BC31-11DAC40BE0C6}" type="pres">
      <dgm:prSet presAssocID="{54E18F17-0AF5-43F5-A56C-E60AA46F5073}" presName="parentText3" presStyleLbl="revTx" presStyleIdx="1" presStyleCnt="3" custScaleX="219007" custLinFactNeighborX="-56700" custLinFactNeighborY="26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DA769-0F3A-4360-A8A7-9190E83587C3}" type="pres">
      <dgm:prSet presAssocID="{54E18F17-0AF5-43F5-A56C-E60AA46F5073}" presName="middleComposite" presStyleCnt="0"/>
      <dgm:spPr/>
    </dgm:pt>
    <dgm:pt modelId="{A126B514-B0E1-4C40-ABD4-E25756D4A4BC}" type="pres">
      <dgm:prSet presAssocID="{D4EB6F43-ACED-40C5-A7FD-404D6AFD42C8}" presName="circ1" presStyleLbl="vennNode1" presStyleIdx="0" presStyleCnt="8"/>
      <dgm:spPr/>
      <dgm:t>
        <a:bodyPr/>
        <a:lstStyle/>
        <a:p>
          <a:endParaRPr lang="ru-RU"/>
        </a:p>
      </dgm:t>
    </dgm:pt>
    <dgm:pt modelId="{3B71CE4F-09F6-41B5-B136-EEA38F67A8C2}" type="pres">
      <dgm:prSet presAssocID="{D4EB6F43-ACED-40C5-A7FD-404D6AFD42C8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DC2AA00-4588-4C17-834E-85B5B992A97D}" type="pres">
      <dgm:prSet presAssocID="{1AF7C93D-1362-48D1-9DE4-BCAF24D6BAE2}" presName="circ2" presStyleLbl="vennNode1" presStyleIdx="1" presStyleCnt="8"/>
      <dgm:spPr/>
      <dgm:t>
        <a:bodyPr/>
        <a:lstStyle/>
        <a:p>
          <a:endParaRPr lang="ru-RU"/>
        </a:p>
      </dgm:t>
    </dgm:pt>
    <dgm:pt modelId="{A4C8E795-319C-48EC-AB33-DFFEC65D9F5C}" type="pres">
      <dgm:prSet presAssocID="{1AF7C93D-1362-48D1-9DE4-BCAF24D6BAE2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A4E3B4E-726E-49D9-8F1B-BDBAEBF0CCB5}" type="pres">
      <dgm:prSet presAssocID="{54E18F17-0AF5-43F5-A56C-E60AA46F5073}" presName="leftComposite" presStyleCnt="0"/>
      <dgm:spPr/>
    </dgm:pt>
    <dgm:pt modelId="{8624DE65-9D27-49B1-A26A-48F23F4AA52E}" type="pres">
      <dgm:prSet presAssocID="{35E6E3AB-3CD7-422B-8A88-E980C230B308}" presName="childText1_1" presStyleLbl="vennNode1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ABDC369-7FBF-44DE-A3D1-F5F224613101}" type="pres">
      <dgm:prSet presAssocID="{35E6E3AB-3CD7-422B-8A88-E980C230B308}" presName="ellipse1" presStyleLbl="vennNode1" presStyleIdx="3" presStyleCnt="8"/>
      <dgm:spPr/>
    </dgm:pt>
    <dgm:pt modelId="{7BBC15F2-3203-4EF4-8A4D-EF3E50B98B74}" type="pres">
      <dgm:prSet presAssocID="{35E6E3AB-3CD7-422B-8A88-E980C230B308}" presName="ellipse2" presStyleLbl="vennNode1" presStyleIdx="4" presStyleCnt="8"/>
      <dgm:spPr/>
    </dgm:pt>
    <dgm:pt modelId="{C12AF62D-3983-4B17-AEE8-846F92D89374}" type="pres">
      <dgm:prSet presAssocID="{DB02FBDE-C25F-4559-BCC7-B9005BBA2CA1}" presName="childText1_2" presStyleLbl="vennNode1" presStyleIdx="5" presStyleCnt="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9513417-97A9-4EE8-8410-725AA25FCCCB}" type="pres">
      <dgm:prSet presAssocID="{DB02FBDE-C25F-4559-BCC7-B9005BBA2CA1}" presName="ellipse3" presStyleLbl="vennNode1" presStyleIdx="6" presStyleCnt="8"/>
      <dgm:spPr/>
    </dgm:pt>
    <dgm:pt modelId="{7457DA10-1098-4598-9AEB-F4A1DE3F891D}" type="pres">
      <dgm:prSet presAssocID="{F4377C36-A195-439D-A303-16701F401C22}" presName="childText1_3" presStyleLbl="vennNode1" presStyleIdx="7" presStyleCnt="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726587D-10F3-4B20-86BD-FF65C37E276C}" type="pres">
      <dgm:prSet presAssocID="{54E18F17-0AF5-43F5-A56C-E60AA46F5073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C272C0B-7199-44DA-9CFA-58F5FD3B599F}" type="pres">
      <dgm:prSet presAssocID="{54E18F17-0AF5-43F5-A56C-E60AA46F5073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7AE56E-EE54-40DD-8FCF-9D8ECF8AF3EC}" type="presOf" srcId="{1AF7C93D-1362-48D1-9DE4-BCAF24D6BAE2}" destId="{A4C8E795-319C-48EC-AB33-DFFEC65D9F5C}" srcOrd="1" destOrd="0" presId="urn:microsoft.com/office/officeart/2009/3/layout/PhasedProcess"/>
    <dgm:cxn modelId="{61614237-9801-457F-93AE-BCB7411E8922}" type="presOf" srcId="{FEC778D8-75DD-4F62-9B3B-C9F7F725DBF7}" destId="{6B6A9DD4-9E7D-4DA9-BC31-11DAC40BE0C6}" srcOrd="0" destOrd="0" presId="urn:microsoft.com/office/officeart/2009/3/layout/PhasedProcess"/>
    <dgm:cxn modelId="{BBF962F5-4F77-4442-A9CB-7E682F0545FB}" srcId="{15F4A06F-8E6E-4BD1-9F2D-2EB56048D903}" destId="{DB02FBDE-C25F-4559-BCC7-B9005BBA2CA1}" srcOrd="1" destOrd="0" parTransId="{8DCF4EDD-147D-49C5-8D45-9E6E350622C0}" sibTransId="{150D3DC5-0E6E-4BC5-8CE0-BE9545FA7EDC}"/>
    <dgm:cxn modelId="{711A1F89-9DB7-4865-9141-75D36E63B9B5}" srcId="{54E18F17-0AF5-43F5-A56C-E60AA46F5073}" destId="{FEC778D8-75DD-4F62-9B3B-C9F7F725DBF7}" srcOrd="2" destOrd="0" parTransId="{6BF77A52-1DAC-4005-A3CF-13EC95470CE4}" sibTransId="{2CF9FA76-AAD3-4CBC-905A-9F9EAEB12B5C}"/>
    <dgm:cxn modelId="{C58D9970-CAA5-4A6B-8D3A-DA462A4207E3}" srcId="{BE245DCD-5BC5-4977-BA96-D372355CDA8A}" destId="{D4EB6F43-ACED-40C5-A7FD-404D6AFD42C8}" srcOrd="0" destOrd="0" parTransId="{B05CF65E-9DF5-48CF-A7BA-4EE360281852}" sibTransId="{584C6D0E-DECB-498F-9E32-40B6B65D2456}"/>
    <dgm:cxn modelId="{F8BBA843-8731-4493-BF94-F2AEFF9F372C}" srcId="{54E18F17-0AF5-43F5-A56C-E60AA46F5073}" destId="{15F4A06F-8E6E-4BD1-9F2D-2EB56048D903}" srcOrd="0" destOrd="0" parTransId="{A35FA226-66DE-42D7-B4A8-639BF0F0DD6F}" sibTransId="{BB92D0CD-A4B3-41BD-9144-494E4D74616D}"/>
    <dgm:cxn modelId="{9EE1EB14-B7FC-4C93-9F5A-38B1DF6D1A1B}" type="presOf" srcId="{35E6E3AB-3CD7-422B-8A88-E980C230B308}" destId="{8624DE65-9D27-49B1-A26A-48F23F4AA52E}" srcOrd="0" destOrd="0" presId="urn:microsoft.com/office/officeart/2009/3/layout/PhasedProcess"/>
    <dgm:cxn modelId="{31E26BCD-5F2B-4C3A-A8F6-0E7870A40B66}" type="presOf" srcId="{15F4A06F-8E6E-4BD1-9F2D-2EB56048D903}" destId="{AC272C0B-7199-44DA-9CFA-58F5FD3B599F}" srcOrd="0" destOrd="0" presId="urn:microsoft.com/office/officeart/2009/3/layout/PhasedProcess"/>
    <dgm:cxn modelId="{E4331F4F-7C30-4436-BE85-FE5FFEEE0C65}" srcId="{15F4A06F-8E6E-4BD1-9F2D-2EB56048D903}" destId="{35E6E3AB-3CD7-422B-8A88-E980C230B308}" srcOrd="0" destOrd="0" parTransId="{468C98F5-D335-4257-A3B8-CFDC5E3DC4AE}" sibTransId="{850DA66E-FDB9-4A3D-B5C4-71B063A85CD9}"/>
    <dgm:cxn modelId="{4495DAF5-BABB-4B06-9DF3-350D53B6ACBD}" srcId="{15F4A06F-8E6E-4BD1-9F2D-2EB56048D903}" destId="{F4377C36-A195-439D-A303-16701F401C22}" srcOrd="2" destOrd="0" parTransId="{BEE25893-91D5-498C-89BC-B603881A8872}" sibTransId="{A047BFA8-18DE-48B3-B0AE-7B94590DC0A6}"/>
    <dgm:cxn modelId="{2B9AF633-2452-4C58-B521-FB049F87D561}" type="presOf" srcId="{BE245DCD-5BC5-4977-BA96-D372355CDA8A}" destId="{D201682C-FCE2-499D-B2E4-A4F28243D8D1}" srcOrd="0" destOrd="0" presId="urn:microsoft.com/office/officeart/2009/3/layout/PhasedProcess"/>
    <dgm:cxn modelId="{2CBFAB39-63A8-4709-8547-886FC416B05E}" type="presOf" srcId="{F4377C36-A195-439D-A303-16701F401C22}" destId="{7457DA10-1098-4598-9AEB-F4A1DE3F891D}" srcOrd="0" destOrd="0" presId="urn:microsoft.com/office/officeart/2009/3/layout/PhasedProcess"/>
    <dgm:cxn modelId="{FF817849-C368-41E7-ABBC-31A9CC4BCD7A}" type="presOf" srcId="{D4EB6F43-ACED-40C5-A7FD-404D6AFD42C8}" destId="{3B71CE4F-09F6-41B5-B136-EEA38F67A8C2}" srcOrd="1" destOrd="0" presId="urn:microsoft.com/office/officeart/2009/3/layout/PhasedProcess"/>
    <dgm:cxn modelId="{A39C4BB6-93A0-4D2D-BE24-22200E9134CE}" type="presOf" srcId="{D4EB6F43-ACED-40C5-A7FD-404D6AFD42C8}" destId="{A126B514-B0E1-4C40-ABD4-E25756D4A4BC}" srcOrd="0" destOrd="0" presId="urn:microsoft.com/office/officeart/2009/3/layout/PhasedProcess"/>
    <dgm:cxn modelId="{33C556BE-B774-4AF2-B392-811D5199CF7F}" type="presOf" srcId="{1AF7C93D-1362-48D1-9DE4-BCAF24D6BAE2}" destId="{CDC2AA00-4588-4C17-834E-85B5B992A97D}" srcOrd="0" destOrd="0" presId="urn:microsoft.com/office/officeart/2009/3/layout/PhasedProcess"/>
    <dgm:cxn modelId="{E5A8ACF3-B2EB-41DB-A5CD-6CBAF5F38E54}" srcId="{BE245DCD-5BC5-4977-BA96-D372355CDA8A}" destId="{1AF7C93D-1362-48D1-9DE4-BCAF24D6BAE2}" srcOrd="1" destOrd="0" parTransId="{A3E15C01-33FD-4278-9118-40B426BC7405}" sibTransId="{15779A1D-09C9-42B4-BB89-E52E1C5BE599}"/>
    <dgm:cxn modelId="{AE11C074-A5F2-4F87-8252-F5346EACD4EF}" srcId="{54E18F17-0AF5-43F5-A56C-E60AA46F5073}" destId="{BE245DCD-5BC5-4977-BA96-D372355CDA8A}" srcOrd="1" destOrd="0" parTransId="{314B2BEB-A48C-4D12-A279-4BA4F48618B5}" sibTransId="{9180F9F8-C3B1-4BB5-A5B1-069FCEE91B85}"/>
    <dgm:cxn modelId="{0416C486-95B2-42DD-8499-703873D08A96}" type="presOf" srcId="{59E66134-2159-4971-8B9A-91D51F25F7AE}" destId="{C726587D-10F3-4B20-86BD-FF65C37E276C}" srcOrd="0" destOrd="0" presId="urn:microsoft.com/office/officeart/2009/3/layout/PhasedProcess"/>
    <dgm:cxn modelId="{488603B5-73F2-41D0-B7D9-FBDA1621472D}" type="presOf" srcId="{54E18F17-0AF5-43F5-A56C-E60AA46F5073}" destId="{6C795CCA-7A10-4BE8-B21E-0B8A102392FA}" srcOrd="0" destOrd="0" presId="urn:microsoft.com/office/officeart/2009/3/layout/PhasedProcess"/>
    <dgm:cxn modelId="{7EE94A1C-27A1-422D-81FE-E826B2863507}" srcId="{FEC778D8-75DD-4F62-9B3B-C9F7F725DBF7}" destId="{59E66134-2159-4971-8B9A-91D51F25F7AE}" srcOrd="0" destOrd="0" parTransId="{3440F7A2-024B-41C0-A4F9-A76ED545B32E}" sibTransId="{D129F291-8494-4CB7-A467-1350B3A77D20}"/>
    <dgm:cxn modelId="{256B71C7-94BB-4B27-8A3B-7D1E0BD586FB}" type="presOf" srcId="{DB02FBDE-C25F-4559-BCC7-B9005BBA2CA1}" destId="{C12AF62D-3983-4B17-AEE8-846F92D89374}" srcOrd="0" destOrd="0" presId="urn:microsoft.com/office/officeart/2009/3/layout/PhasedProcess"/>
    <dgm:cxn modelId="{DA34F1D4-897D-4DAE-9F5F-CBE7ED68A4AB}" type="presParOf" srcId="{6C795CCA-7A10-4BE8-B21E-0B8A102392FA}" destId="{604AC44E-DAE3-492E-BE9F-98A4CE4AEE3B}" srcOrd="0" destOrd="0" presId="urn:microsoft.com/office/officeart/2009/3/layout/PhasedProcess"/>
    <dgm:cxn modelId="{B5E8CD23-5E6D-44C7-8101-29A74AF7EEFC}" type="presParOf" srcId="{6C795CCA-7A10-4BE8-B21E-0B8A102392FA}" destId="{D4FEECB0-3D33-4E91-B002-F13BF83A3A41}" srcOrd="1" destOrd="0" presId="urn:microsoft.com/office/officeart/2009/3/layout/PhasedProcess"/>
    <dgm:cxn modelId="{87EA6CEE-3440-4143-990C-F72E0A88345B}" type="presParOf" srcId="{6C795CCA-7A10-4BE8-B21E-0B8A102392FA}" destId="{D201682C-FCE2-499D-B2E4-A4F28243D8D1}" srcOrd="2" destOrd="0" presId="urn:microsoft.com/office/officeart/2009/3/layout/PhasedProcess"/>
    <dgm:cxn modelId="{B914C7D3-1D17-447A-B998-63ED3C5A789D}" type="presParOf" srcId="{6C795CCA-7A10-4BE8-B21E-0B8A102392FA}" destId="{387BB873-3286-4830-AF34-927FB8DA2680}" srcOrd="3" destOrd="0" presId="urn:microsoft.com/office/officeart/2009/3/layout/PhasedProcess"/>
    <dgm:cxn modelId="{B4BCF81A-17D4-4584-9627-7783DBCA0036}" type="presParOf" srcId="{6C795CCA-7A10-4BE8-B21E-0B8A102392FA}" destId="{7F6A7AF5-047F-4BBD-AA38-482CA2F29642}" srcOrd="4" destOrd="0" presId="urn:microsoft.com/office/officeart/2009/3/layout/PhasedProcess"/>
    <dgm:cxn modelId="{C9136AF0-8C11-4DC6-94C0-290E5071AEFC}" type="presParOf" srcId="{6C795CCA-7A10-4BE8-B21E-0B8A102392FA}" destId="{6B6A9DD4-9E7D-4DA9-BC31-11DAC40BE0C6}" srcOrd="5" destOrd="0" presId="urn:microsoft.com/office/officeart/2009/3/layout/PhasedProcess"/>
    <dgm:cxn modelId="{225D403D-C1DF-4816-AA84-406EB1CD05C1}" type="presParOf" srcId="{6C795CCA-7A10-4BE8-B21E-0B8A102392FA}" destId="{CB9DA769-0F3A-4360-A8A7-9190E83587C3}" srcOrd="6" destOrd="0" presId="urn:microsoft.com/office/officeart/2009/3/layout/PhasedProcess"/>
    <dgm:cxn modelId="{6E39FB38-3792-468A-87A2-25A21D43AF44}" type="presParOf" srcId="{CB9DA769-0F3A-4360-A8A7-9190E83587C3}" destId="{A126B514-B0E1-4C40-ABD4-E25756D4A4BC}" srcOrd="0" destOrd="0" presId="urn:microsoft.com/office/officeart/2009/3/layout/PhasedProcess"/>
    <dgm:cxn modelId="{ADBD0771-AF5A-44B4-BEEF-10B90BED2C9D}" type="presParOf" srcId="{CB9DA769-0F3A-4360-A8A7-9190E83587C3}" destId="{3B71CE4F-09F6-41B5-B136-EEA38F67A8C2}" srcOrd="1" destOrd="0" presId="urn:microsoft.com/office/officeart/2009/3/layout/PhasedProcess"/>
    <dgm:cxn modelId="{9B7CC468-EF1B-40B8-A775-24BA32C7E19C}" type="presParOf" srcId="{CB9DA769-0F3A-4360-A8A7-9190E83587C3}" destId="{CDC2AA00-4588-4C17-834E-85B5B992A97D}" srcOrd="2" destOrd="0" presId="urn:microsoft.com/office/officeart/2009/3/layout/PhasedProcess"/>
    <dgm:cxn modelId="{70D23870-B6EC-49D2-8103-7F8446622FDF}" type="presParOf" srcId="{CB9DA769-0F3A-4360-A8A7-9190E83587C3}" destId="{A4C8E795-319C-48EC-AB33-DFFEC65D9F5C}" srcOrd="3" destOrd="0" presId="urn:microsoft.com/office/officeart/2009/3/layout/PhasedProcess"/>
    <dgm:cxn modelId="{65C0C87E-4341-49BA-BE6F-25E5C53C4039}" type="presParOf" srcId="{6C795CCA-7A10-4BE8-B21E-0B8A102392FA}" destId="{8A4E3B4E-726E-49D9-8F1B-BDBAEBF0CCB5}" srcOrd="7" destOrd="0" presId="urn:microsoft.com/office/officeart/2009/3/layout/PhasedProcess"/>
    <dgm:cxn modelId="{EC89EB72-6889-42E5-8095-46DE34D5EC7B}" type="presParOf" srcId="{8A4E3B4E-726E-49D9-8F1B-BDBAEBF0CCB5}" destId="{8624DE65-9D27-49B1-A26A-48F23F4AA52E}" srcOrd="0" destOrd="0" presId="urn:microsoft.com/office/officeart/2009/3/layout/PhasedProcess"/>
    <dgm:cxn modelId="{D15984E0-19EC-49AD-9337-49624F63A35D}" type="presParOf" srcId="{8A4E3B4E-726E-49D9-8F1B-BDBAEBF0CCB5}" destId="{6ABDC369-7FBF-44DE-A3D1-F5F224613101}" srcOrd="1" destOrd="0" presId="urn:microsoft.com/office/officeart/2009/3/layout/PhasedProcess"/>
    <dgm:cxn modelId="{C1C3B47B-242E-4DC2-8CC4-EBDFB8D2BC6E}" type="presParOf" srcId="{8A4E3B4E-726E-49D9-8F1B-BDBAEBF0CCB5}" destId="{7BBC15F2-3203-4EF4-8A4D-EF3E50B98B74}" srcOrd="2" destOrd="0" presId="urn:microsoft.com/office/officeart/2009/3/layout/PhasedProcess"/>
    <dgm:cxn modelId="{AF47B197-3B5A-402B-9F4F-CBAF7518CDA6}" type="presParOf" srcId="{8A4E3B4E-726E-49D9-8F1B-BDBAEBF0CCB5}" destId="{C12AF62D-3983-4B17-AEE8-846F92D89374}" srcOrd="3" destOrd="0" presId="urn:microsoft.com/office/officeart/2009/3/layout/PhasedProcess"/>
    <dgm:cxn modelId="{D6B5C73E-8A15-424E-B231-BA94915BFE65}" type="presParOf" srcId="{8A4E3B4E-726E-49D9-8F1B-BDBAEBF0CCB5}" destId="{69513417-97A9-4EE8-8410-725AA25FCCCB}" srcOrd="4" destOrd="0" presId="urn:microsoft.com/office/officeart/2009/3/layout/PhasedProcess"/>
    <dgm:cxn modelId="{415861DC-FC74-4A28-8038-3407DDA5A6C9}" type="presParOf" srcId="{8A4E3B4E-726E-49D9-8F1B-BDBAEBF0CCB5}" destId="{7457DA10-1098-4598-9AEB-F4A1DE3F891D}" srcOrd="5" destOrd="0" presId="urn:microsoft.com/office/officeart/2009/3/layout/PhasedProcess"/>
    <dgm:cxn modelId="{85DFBA82-A219-46CA-8242-C336F54A40F9}" type="presParOf" srcId="{6C795CCA-7A10-4BE8-B21E-0B8A102392FA}" destId="{C726587D-10F3-4B20-86BD-FF65C37E276C}" srcOrd="8" destOrd="0" presId="urn:microsoft.com/office/officeart/2009/3/layout/PhasedProcess"/>
    <dgm:cxn modelId="{129B97C2-4979-4DEE-8DD1-FE49017E26F2}" type="presParOf" srcId="{6C795CCA-7A10-4BE8-B21E-0B8A102392FA}" destId="{AC272C0B-7199-44DA-9CFA-58F5FD3B599F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D71A5-D52E-46C8-B26A-E9E200B0D96B}">
      <dsp:nvSpPr>
        <dsp:cNvPr id="0" name=""/>
        <dsp:cNvSpPr/>
      </dsp:nvSpPr>
      <dsp:spPr>
        <a:xfrm>
          <a:off x="269508" y="1689"/>
          <a:ext cx="2409624" cy="5755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Пьяные драки</a:t>
          </a:r>
          <a:endParaRPr lang="ru-RU" sz="1300" kern="1200" dirty="0"/>
        </a:p>
      </dsp:txBody>
      <dsp:txXfrm>
        <a:off x="557259" y="1689"/>
        <a:ext cx="1834123" cy="575501"/>
      </dsp:txXfrm>
    </dsp:sp>
    <dsp:sp modelId="{113EAA38-E8FD-4FA1-A79A-9F42930A2354}">
      <dsp:nvSpPr>
        <dsp:cNvPr id="0" name=""/>
        <dsp:cNvSpPr/>
      </dsp:nvSpPr>
      <dsp:spPr>
        <a:xfrm>
          <a:off x="2492094" y="50606"/>
          <a:ext cx="1990924" cy="4776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Усилить полицейские патрули</a:t>
          </a:r>
          <a:endParaRPr lang="ru-RU" sz="1300" kern="1200" dirty="0"/>
        </a:p>
      </dsp:txBody>
      <dsp:txXfrm>
        <a:off x="2730927" y="50606"/>
        <a:ext cx="1513258" cy="477666"/>
      </dsp:txXfrm>
    </dsp:sp>
    <dsp:sp modelId="{E0CEC64E-2779-4474-8568-7917471A4579}">
      <dsp:nvSpPr>
        <dsp:cNvPr id="0" name=""/>
        <dsp:cNvSpPr/>
      </dsp:nvSpPr>
      <dsp:spPr>
        <a:xfrm>
          <a:off x="269508" y="657760"/>
          <a:ext cx="2409624" cy="5755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Преступления, совершаемые наркоманами</a:t>
          </a:r>
          <a:endParaRPr lang="ru-RU" sz="1300" kern="1200" dirty="0"/>
        </a:p>
      </dsp:txBody>
      <dsp:txXfrm>
        <a:off x="557259" y="657760"/>
        <a:ext cx="1834123" cy="575501"/>
      </dsp:txXfrm>
    </dsp:sp>
    <dsp:sp modelId="{CBC35C73-EC6B-406D-8C60-F33E3106BDB4}">
      <dsp:nvSpPr>
        <dsp:cNvPr id="0" name=""/>
        <dsp:cNvSpPr/>
      </dsp:nvSpPr>
      <dsp:spPr>
        <a:xfrm>
          <a:off x="2492094" y="706678"/>
          <a:ext cx="1990924" cy="4776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Усилить полицейские патрули</a:t>
          </a:r>
          <a:endParaRPr lang="ru-RU" sz="1300" kern="1200" dirty="0"/>
        </a:p>
      </dsp:txBody>
      <dsp:txXfrm>
        <a:off x="2730927" y="706678"/>
        <a:ext cx="1513258" cy="477666"/>
      </dsp:txXfrm>
    </dsp:sp>
    <dsp:sp modelId="{3BDE162E-F765-4F09-9A1C-5D092737F459}">
      <dsp:nvSpPr>
        <dsp:cNvPr id="0" name=""/>
        <dsp:cNvSpPr/>
      </dsp:nvSpPr>
      <dsp:spPr>
        <a:xfrm>
          <a:off x="269508" y="1313832"/>
          <a:ext cx="2409624" cy="5755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Потеря доли рынка</a:t>
          </a:r>
          <a:endParaRPr lang="ru-RU" sz="1300" kern="1200" dirty="0"/>
        </a:p>
      </dsp:txBody>
      <dsp:txXfrm>
        <a:off x="557259" y="1313832"/>
        <a:ext cx="1834123" cy="575501"/>
      </dsp:txXfrm>
    </dsp:sp>
    <dsp:sp modelId="{E225B81C-D19A-4C51-A037-7C23AB92C91D}">
      <dsp:nvSpPr>
        <dsp:cNvPr id="0" name=""/>
        <dsp:cNvSpPr/>
      </dsp:nvSpPr>
      <dsp:spPr>
        <a:xfrm>
          <a:off x="2492094" y="1362749"/>
          <a:ext cx="1990924" cy="4776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Предложить новый продукт</a:t>
          </a:r>
          <a:endParaRPr lang="ru-RU" sz="1300" kern="1200" dirty="0"/>
        </a:p>
      </dsp:txBody>
      <dsp:txXfrm>
        <a:off x="2730927" y="1362749"/>
        <a:ext cx="1513258" cy="477666"/>
      </dsp:txXfrm>
    </dsp:sp>
    <dsp:sp modelId="{CC0797DE-8673-41E6-83C3-F6D0D835B093}">
      <dsp:nvSpPr>
        <dsp:cNvPr id="0" name=""/>
        <dsp:cNvSpPr/>
      </dsp:nvSpPr>
      <dsp:spPr>
        <a:xfrm>
          <a:off x="269508" y="1969903"/>
          <a:ext cx="2409624" cy="57550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Снижение дохода от производства</a:t>
          </a:r>
          <a:endParaRPr lang="ru-RU" sz="1300" kern="1200" dirty="0"/>
        </a:p>
      </dsp:txBody>
      <dsp:txXfrm>
        <a:off x="557259" y="1969903"/>
        <a:ext cx="1834123" cy="575501"/>
      </dsp:txXfrm>
    </dsp:sp>
    <dsp:sp modelId="{0A68C9D2-92FA-4CF3-BCB1-25D0C0AD9BB8}">
      <dsp:nvSpPr>
        <dsp:cNvPr id="0" name=""/>
        <dsp:cNvSpPr/>
      </dsp:nvSpPr>
      <dsp:spPr>
        <a:xfrm>
          <a:off x="2492094" y="2018821"/>
          <a:ext cx="1990924" cy="4776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Построить новую фабрику</a:t>
          </a:r>
          <a:endParaRPr lang="ru-RU" sz="1300" kern="1200" dirty="0"/>
        </a:p>
      </dsp:txBody>
      <dsp:txXfrm>
        <a:off x="2730927" y="2018821"/>
        <a:ext cx="1513258" cy="477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AC44E-DAE3-492E-BE9F-98A4CE4AEE3B}">
      <dsp:nvSpPr>
        <dsp:cNvPr id="0" name=""/>
        <dsp:cNvSpPr/>
      </dsp:nvSpPr>
      <dsp:spPr>
        <a:xfrm rot="5400000">
          <a:off x="-277322" y="246917"/>
          <a:ext cx="2165343" cy="216567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EECB0-3D33-4E91-B002-F13BF83A3A41}">
      <dsp:nvSpPr>
        <dsp:cNvPr id="0" name=""/>
        <dsp:cNvSpPr/>
      </dsp:nvSpPr>
      <dsp:spPr>
        <a:xfrm rot="16200000">
          <a:off x="1951259" y="246917"/>
          <a:ext cx="2165343" cy="216567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1682C-FCE2-499D-B2E4-A4F28243D8D1}">
      <dsp:nvSpPr>
        <dsp:cNvPr id="0" name=""/>
        <dsp:cNvSpPr/>
      </dsp:nvSpPr>
      <dsp:spPr>
        <a:xfrm>
          <a:off x="2207305" y="2128020"/>
          <a:ext cx="1644079" cy="433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</a:t>
          </a:r>
          <a:endParaRPr lang="ru-RU" sz="2000" kern="1200" dirty="0"/>
        </a:p>
      </dsp:txBody>
      <dsp:txXfrm>
        <a:off x="2207305" y="2128020"/>
        <a:ext cx="1644079" cy="433207"/>
      </dsp:txXfrm>
    </dsp:sp>
    <dsp:sp modelId="{387BB873-3286-4830-AF34-927FB8DA2680}">
      <dsp:nvSpPr>
        <dsp:cNvPr id="0" name=""/>
        <dsp:cNvSpPr/>
      </dsp:nvSpPr>
      <dsp:spPr>
        <a:xfrm rot="5400000">
          <a:off x="1881800" y="246917"/>
          <a:ext cx="2165343" cy="216567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A7AF5-047F-4BBD-AA38-482CA2F29642}">
      <dsp:nvSpPr>
        <dsp:cNvPr id="0" name=""/>
        <dsp:cNvSpPr/>
      </dsp:nvSpPr>
      <dsp:spPr>
        <a:xfrm rot="16200000">
          <a:off x="4109728" y="246917"/>
          <a:ext cx="2165343" cy="216567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A9DD4-9E7D-4DA9-BC31-11DAC40BE0C6}">
      <dsp:nvSpPr>
        <dsp:cNvPr id="0" name=""/>
        <dsp:cNvSpPr/>
      </dsp:nvSpPr>
      <dsp:spPr>
        <a:xfrm>
          <a:off x="2297375" y="2139487"/>
          <a:ext cx="3600649" cy="433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Решение как </a:t>
          </a:r>
          <a:r>
            <a:rPr lang="ru-RU" sz="1400" kern="1200" dirty="0" smtClean="0"/>
            <a:t>мера</a:t>
          </a:r>
          <a:r>
            <a:rPr lang="ru-RU" sz="1300" kern="1200" dirty="0" smtClean="0"/>
            <a:t> по устранению проблемы</a:t>
          </a:r>
          <a:endParaRPr lang="ru-RU" sz="1300" kern="1200" dirty="0"/>
        </a:p>
      </dsp:txBody>
      <dsp:txXfrm>
        <a:off x="2297375" y="2139487"/>
        <a:ext cx="3600649" cy="433207"/>
      </dsp:txXfrm>
    </dsp:sp>
    <dsp:sp modelId="{A126B514-B0E1-4C40-ABD4-E25756D4A4BC}">
      <dsp:nvSpPr>
        <dsp:cNvPr id="0" name=""/>
        <dsp:cNvSpPr/>
      </dsp:nvSpPr>
      <dsp:spPr>
        <a:xfrm>
          <a:off x="2154477" y="868413"/>
          <a:ext cx="992109" cy="9921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Реше-ние</a:t>
          </a:r>
          <a:endParaRPr lang="ru-RU" sz="1400" kern="1200" dirty="0"/>
        </a:p>
      </dsp:txBody>
      <dsp:txXfrm>
        <a:off x="2293014" y="985404"/>
        <a:ext cx="572026" cy="758127"/>
      </dsp:txXfrm>
    </dsp:sp>
    <dsp:sp modelId="{CDC2AA00-4588-4C17-834E-85B5B992A97D}">
      <dsp:nvSpPr>
        <dsp:cNvPr id="0" name=""/>
        <dsp:cNvSpPr/>
      </dsp:nvSpPr>
      <dsp:spPr>
        <a:xfrm>
          <a:off x="2869510" y="868413"/>
          <a:ext cx="992109" cy="9921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Дейст-вие</a:t>
          </a:r>
          <a:endParaRPr lang="ru-RU" sz="1400" kern="1200" dirty="0"/>
        </a:p>
      </dsp:txBody>
      <dsp:txXfrm>
        <a:off x="3151055" y="985404"/>
        <a:ext cx="572026" cy="758127"/>
      </dsp:txXfrm>
    </dsp:sp>
    <dsp:sp modelId="{8624DE65-9D27-49B1-A26A-48F23F4AA52E}">
      <dsp:nvSpPr>
        <dsp:cNvPr id="0" name=""/>
        <dsp:cNvSpPr/>
      </dsp:nvSpPr>
      <dsp:spPr>
        <a:xfrm>
          <a:off x="347098" y="575797"/>
          <a:ext cx="686108" cy="686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Цель</a:t>
          </a:r>
          <a:endParaRPr lang="ru-RU" sz="1400" kern="1200" dirty="0"/>
        </a:p>
      </dsp:txBody>
      <dsp:txXfrm>
        <a:off x="447576" y="676278"/>
        <a:ext cx="485152" cy="485162"/>
      </dsp:txXfrm>
    </dsp:sp>
    <dsp:sp modelId="{6ABDC369-7FBF-44DE-A3D1-F5F224613101}">
      <dsp:nvSpPr>
        <dsp:cNvPr id="0" name=""/>
        <dsp:cNvSpPr/>
      </dsp:nvSpPr>
      <dsp:spPr>
        <a:xfrm>
          <a:off x="94050" y="1149427"/>
          <a:ext cx="337021" cy="3368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BBC15F2-3203-4EF4-8A4D-EF3E50B98B74}">
      <dsp:nvSpPr>
        <dsp:cNvPr id="0" name=""/>
        <dsp:cNvSpPr/>
      </dsp:nvSpPr>
      <dsp:spPr>
        <a:xfrm>
          <a:off x="1089510" y="710760"/>
          <a:ext cx="196099" cy="1959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2AF62D-3983-4B17-AEE8-846F92D89374}">
      <dsp:nvSpPr>
        <dsp:cNvPr id="0" name=""/>
        <dsp:cNvSpPr/>
      </dsp:nvSpPr>
      <dsp:spPr>
        <a:xfrm>
          <a:off x="1016636" y="985596"/>
          <a:ext cx="686108" cy="686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Гэп</a:t>
          </a:r>
          <a:endParaRPr lang="ru-RU" sz="1400" kern="1200" dirty="0"/>
        </a:p>
      </dsp:txBody>
      <dsp:txXfrm>
        <a:off x="1117114" y="1086077"/>
        <a:ext cx="485152" cy="485162"/>
      </dsp:txXfrm>
    </dsp:sp>
    <dsp:sp modelId="{69513417-97A9-4EE8-8410-725AA25FCCCB}">
      <dsp:nvSpPr>
        <dsp:cNvPr id="0" name=""/>
        <dsp:cNvSpPr/>
      </dsp:nvSpPr>
      <dsp:spPr>
        <a:xfrm>
          <a:off x="1088384" y="1713683"/>
          <a:ext cx="196099" cy="1959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457DA10-1098-4598-9AEB-F4A1DE3F891D}">
      <dsp:nvSpPr>
        <dsp:cNvPr id="0" name=""/>
        <dsp:cNvSpPr/>
      </dsp:nvSpPr>
      <dsp:spPr>
        <a:xfrm>
          <a:off x="359324" y="1377689"/>
          <a:ext cx="686108" cy="6861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Факт</a:t>
          </a:r>
          <a:endParaRPr lang="ru-RU" sz="1400" kern="1200" dirty="0"/>
        </a:p>
      </dsp:txBody>
      <dsp:txXfrm>
        <a:off x="459802" y="1478170"/>
        <a:ext cx="485152" cy="485162"/>
      </dsp:txXfrm>
    </dsp:sp>
    <dsp:sp modelId="{C726587D-10F3-4B20-86BD-FF65C37E276C}">
      <dsp:nvSpPr>
        <dsp:cNvPr id="0" name=""/>
        <dsp:cNvSpPr/>
      </dsp:nvSpPr>
      <dsp:spPr>
        <a:xfrm>
          <a:off x="4394605" y="694639"/>
          <a:ext cx="1264676" cy="1264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Результат</a:t>
          </a:r>
          <a:endParaRPr lang="ru-RU" sz="1400" kern="1200" dirty="0"/>
        </a:p>
      </dsp:txBody>
      <dsp:txXfrm>
        <a:off x="4579813" y="879813"/>
        <a:ext cx="894260" cy="894099"/>
      </dsp:txXfrm>
    </dsp:sp>
    <dsp:sp modelId="{AC272C0B-7199-44DA-9CFA-58F5FD3B599F}">
      <dsp:nvSpPr>
        <dsp:cNvPr id="0" name=""/>
        <dsp:cNvSpPr/>
      </dsp:nvSpPr>
      <dsp:spPr>
        <a:xfrm>
          <a:off x="129435" y="2128020"/>
          <a:ext cx="1644079" cy="433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Проблема</a:t>
          </a:r>
          <a:r>
            <a:rPr lang="ru-RU" sz="1200" kern="1200" dirty="0" smtClean="0"/>
            <a:t> как событие</a:t>
          </a:r>
          <a:endParaRPr lang="ru-RU" sz="1200" kern="1200" dirty="0"/>
        </a:p>
      </dsp:txBody>
      <dsp:txXfrm>
        <a:off x="129435" y="2128020"/>
        <a:ext cx="1644079" cy="433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8145-7D76-4714-8B96-D4141BA3F830}" type="datetimeFigureOut">
              <a:rPr lang="ru-RU" smtClean="0"/>
              <a:t>11.03.15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8C64-1E5D-4709-91FC-8FD73548C7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8145-7D76-4714-8B96-D4141BA3F830}" type="datetimeFigureOut">
              <a:rPr lang="ru-RU" smtClean="0"/>
              <a:t>11.03.15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8C64-1E5D-4709-91FC-8FD73548C7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8145-7D76-4714-8B96-D4141BA3F830}" type="datetimeFigureOut">
              <a:rPr lang="ru-RU" smtClean="0"/>
              <a:t>11.03.15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8C64-1E5D-4709-91FC-8FD73548C7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8145-7D76-4714-8B96-D4141BA3F830}" type="datetimeFigureOut">
              <a:rPr lang="ru-RU" smtClean="0"/>
              <a:t>11.03.15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8C64-1E5D-4709-91FC-8FD73548C7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8145-7D76-4714-8B96-D4141BA3F830}" type="datetimeFigureOut">
              <a:rPr lang="ru-RU" smtClean="0"/>
              <a:t>11.03.15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8C64-1E5D-4709-91FC-8FD73548C7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8145-7D76-4714-8B96-D4141BA3F830}" type="datetimeFigureOut">
              <a:rPr lang="ru-RU" smtClean="0"/>
              <a:t>11.03.15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8C64-1E5D-4709-91FC-8FD73548C7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8145-7D76-4714-8B96-D4141BA3F830}" type="datetimeFigureOut">
              <a:rPr lang="ru-RU" smtClean="0"/>
              <a:t>11.03.15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8C64-1E5D-4709-91FC-8FD73548C7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8145-7D76-4714-8B96-D4141BA3F830}" type="datetimeFigureOut">
              <a:rPr lang="ru-RU" smtClean="0"/>
              <a:t>11.03.15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8C64-1E5D-4709-91FC-8FD73548C7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8145-7D76-4714-8B96-D4141BA3F830}" type="datetimeFigureOut">
              <a:rPr lang="ru-RU" smtClean="0"/>
              <a:t>11.03.15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8C64-1E5D-4709-91FC-8FD73548C7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8145-7D76-4714-8B96-D4141BA3F830}" type="datetimeFigureOut">
              <a:rPr lang="ru-RU" smtClean="0"/>
              <a:t>11.03.15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9D8C64-1E5D-4709-91FC-8FD73548C7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8145-7D76-4714-8B96-D4141BA3F830}" type="datetimeFigureOut">
              <a:rPr lang="ru-RU" smtClean="0"/>
              <a:t>11.03.15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D8C64-1E5D-4709-91FC-8FD73548C7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E658145-7D76-4714-8B96-D4141BA3F830}" type="datetimeFigureOut">
              <a:rPr lang="ru-RU" smtClean="0"/>
              <a:t>11.03.15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79D8C64-1E5D-4709-91FC-8FD73548C7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Моделирование процессов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Практическое применение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481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908720"/>
            <a:ext cx="8856984" cy="5688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Прибыльность Интернет-банка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689561"/>
              </p:ext>
            </p:extLst>
          </p:nvPr>
        </p:nvGraphicFramePr>
        <p:xfrm>
          <a:off x="251520" y="908720"/>
          <a:ext cx="8496944" cy="5461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Visio" r:id="rId3" imgW="5750128" imgH="3696149" progId="Visio.Drawing.11">
                  <p:embed/>
                </p:oleObj>
              </mc:Choice>
              <mc:Fallback>
                <p:oleObj name="Visio" r:id="rId3" imgW="5750128" imgH="36961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908720"/>
                        <a:ext cx="8496944" cy="5461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6528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задачи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234129"/>
              </p:ext>
            </p:extLst>
          </p:nvPr>
        </p:nvGraphicFramePr>
        <p:xfrm>
          <a:off x="251520" y="908720"/>
          <a:ext cx="8640960" cy="5704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61206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Параметр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Способ расчета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Выручка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Число клиентов * квартальные платежи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Квартальные платежи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1200 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Чистая прибыль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Выручка – Общие эксплуатационные расходы – Квартальные</a:t>
                      </a:r>
                      <a:r>
                        <a:rPr lang="ru-RU" sz="1400" baseline="0" dirty="0" smtClean="0"/>
                        <a:t> расходы на рекламу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Квартальные расходы</a:t>
                      </a:r>
                      <a:r>
                        <a:rPr lang="ru-RU" sz="1400" baseline="0" dirty="0" smtClean="0"/>
                        <a:t> на рекламу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120 000 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Отток клиентов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Число клиентов*Функция</a:t>
                      </a:r>
                      <a:r>
                        <a:rPr lang="ru-RU" sz="1400" baseline="0" dirty="0" smtClean="0"/>
                        <a:t> оттока(Соотношение «клиенты»/«сотрудники»)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Функция</a:t>
                      </a:r>
                      <a:r>
                        <a:rPr lang="ru-RU" sz="1400" baseline="0" dirty="0" smtClean="0"/>
                        <a:t> оттока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См. следующий слайд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Новые клиенты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Число новых клиентов на 1 млн.</a:t>
                      </a:r>
                      <a:r>
                        <a:rPr lang="ru-RU" sz="1400" baseline="0" dirty="0" smtClean="0"/>
                        <a:t> расходов на маркетинг * Квартальные расходы на рекламу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Число новых клиентов на 1 млн.</a:t>
                      </a:r>
                      <a:r>
                        <a:rPr lang="ru-RU" sz="1400" baseline="0" dirty="0" smtClean="0"/>
                        <a:t> расходов на маркетинг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Соотношение «клиенты» /«сотрудники»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Число клиентов/Число</a:t>
                      </a:r>
                      <a:r>
                        <a:rPr lang="ru-RU" sz="1400" baseline="0" dirty="0" smtClean="0"/>
                        <a:t> сотрудников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Число клиентов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Расчет по алгоритму приращений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Число сотрудников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Расчет по алгоритму приращений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Эксплуатационные</a:t>
                      </a:r>
                      <a:r>
                        <a:rPr lang="ru-RU" sz="1400" baseline="0" dirty="0" smtClean="0"/>
                        <a:t> издержки на сотрудника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75000 </a:t>
                      </a:r>
                      <a:r>
                        <a:rPr lang="ru-RU" sz="1400" dirty="0" err="1" smtClean="0"/>
                        <a:t>руб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85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Функция оттока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976283"/>
              </p:ext>
            </p:extLst>
          </p:nvPr>
        </p:nvGraphicFramePr>
        <p:xfrm>
          <a:off x="899592" y="1340768"/>
          <a:ext cx="4104456" cy="459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3042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</a:t>
                      </a:r>
                      <a:r>
                        <a:rPr lang="ru-RU" sz="1400" baseline="0" dirty="0" smtClean="0"/>
                        <a:t> клиентов на сотрудника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Коэффициент оттока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</a:t>
                      </a:r>
                      <a:r>
                        <a:rPr lang="en-US" sz="1400" dirty="0" smtClean="0"/>
                        <a:t>.1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160+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0,7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20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модели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283242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ru-RU" sz="2000" dirty="0" smtClean="0"/>
              <a:t>Построить график доходности банка за 10 лет</a:t>
            </a:r>
          </a:p>
          <a:p>
            <a:pPr>
              <a:buFont typeface="Wingdings" charset="2"/>
              <a:buChar char="ü"/>
            </a:pPr>
            <a:endParaRPr lang="ru-RU" sz="2000" dirty="0" smtClean="0"/>
          </a:p>
          <a:p>
            <a:pPr>
              <a:buFont typeface="Wingdings" charset="2"/>
              <a:buChar char="ü"/>
            </a:pPr>
            <a:r>
              <a:rPr lang="ru-RU" sz="2000" dirty="0" smtClean="0"/>
              <a:t>Определить оптимальные расходы на рекламу</a:t>
            </a:r>
          </a:p>
          <a:p>
            <a:pPr>
              <a:buFont typeface="Wingdings" charset="2"/>
              <a:buChar char="ü"/>
            </a:pPr>
            <a:endParaRPr lang="ru-RU" sz="2000" dirty="0" smtClean="0"/>
          </a:p>
          <a:p>
            <a:pPr>
              <a:buFont typeface="Wingdings" charset="2"/>
              <a:buChar char="ü"/>
            </a:pPr>
            <a:r>
              <a:rPr lang="ru-RU" sz="2000" dirty="0" smtClean="0"/>
              <a:t>Сформулировать рекомендации по повышению эффективности банка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1275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8000" b="1" dirty="0" smtClean="0"/>
              <a:t>вопросы</a:t>
            </a:r>
            <a:endParaRPr lang="ru-RU" sz="8000" b="1" dirty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67" b="90000" l="1313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1880" y="2963664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7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 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261640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Оценим актуальность вопроса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Представим мир как совокупность систем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Поговорим о видах мышления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Обсудим ловушки событийного мышления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Разберем кейс системы с обратной связью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Обсудим возникшие вопросы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420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Системное мышление (</a:t>
            </a:r>
            <a:r>
              <a:rPr lang="en-US" dirty="0" smtClean="0"/>
              <a:t>Systems thinking)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125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«В настоящее время компьютерное моделирование является неотъемлемой частью современной фундаментальной и прикладной физики, а компьютерные вычисления стали столь же важными, как теория и исследования»</a:t>
            </a:r>
          </a:p>
          <a:p>
            <a:endParaRPr lang="ru-RU" dirty="0" smtClean="0"/>
          </a:p>
          <a:p>
            <a:r>
              <a:rPr lang="ru-RU" dirty="0" smtClean="0"/>
              <a:t>«Симулятор человеческого сердца, разработанный в Оксфордском университете, применялся для изучения влияния и эффективности лекарственных средств для лечения сердечно-сосудистых заболеваний»</a:t>
            </a:r>
          </a:p>
          <a:p>
            <a:endParaRPr lang="ru-RU" dirty="0"/>
          </a:p>
          <a:p>
            <a:r>
              <a:rPr lang="ru-RU" dirty="0" smtClean="0"/>
              <a:t>«Моделирование образования и роста трещин на атомном уровне, проведенное Массачусетским технологическим институтом (</a:t>
            </a:r>
            <a:r>
              <a:rPr lang="en-US" dirty="0" smtClean="0"/>
              <a:t>MIT)</a:t>
            </a:r>
            <a:r>
              <a:rPr lang="ru-RU" dirty="0" smtClean="0"/>
              <a:t>, объясняет разрушение материалов в </a:t>
            </a:r>
            <a:r>
              <a:rPr lang="ru-RU" dirty="0" err="1" smtClean="0"/>
              <a:t>наноприборах</a:t>
            </a:r>
            <a:r>
              <a:rPr lang="ru-RU" dirty="0" smtClean="0"/>
              <a:t>, воздушных судах и даже в Земле при землетрясении. Эта работа может повлиять на огромное число областей науки и техники»</a:t>
            </a:r>
          </a:p>
          <a:p>
            <a:pPr algn="r"/>
            <a:r>
              <a:rPr lang="en-US" b="0" dirty="0" smtClean="0"/>
              <a:t>John </a:t>
            </a:r>
            <a:r>
              <a:rPr lang="en-US" b="0" dirty="0" err="1" smtClean="0"/>
              <a:t>Morecroft</a:t>
            </a:r>
            <a:r>
              <a:rPr lang="en-US" b="0" dirty="0" smtClean="0"/>
              <a:t>, London Business School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63494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Любой объект – сложная система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276042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dirty="0" smtClean="0"/>
              <a:t>Аналитически (уравнением либо системой уравнений) можно описать только весьма простые системы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Не всегда полученную систему уравнений можно решить в общем виде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Проводить «натурные» эксперименты баснословно дорого, долго и не всегда физически возможно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Современные технологии (например </a:t>
            </a:r>
            <a:r>
              <a:rPr lang="en-US" dirty="0" smtClean="0"/>
              <a:t>“Big Data”) </a:t>
            </a:r>
            <a:r>
              <a:rPr lang="ru-RU" dirty="0" smtClean="0"/>
              <a:t>создают условия для формирования моделей, а менеджмент как наука управления в сегодняшних и завтрашних реалиях требует основывать управленческие решения на </a:t>
            </a:r>
            <a:r>
              <a:rPr lang="ru-RU" u="sng" dirty="0" smtClean="0"/>
              <a:t>фактах, а не на мнениях</a:t>
            </a:r>
            <a:r>
              <a:rPr lang="ru-RU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5157192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Революция в менеджменте в ближайшие годы</a:t>
            </a:r>
          </a:p>
          <a:p>
            <a:pPr algn="ctr"/>
            <a:r>
              <a:rPr lang="ru-RU" sz="24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и резкий всплеск спроса на аналитиков и экспертов</a:t>
            </a:r>
            <a:r>
              <a:rPr lang="ru-RU" sz="24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1187624" y="4005064"/>
            <a:ext cx="6912768" cy="9144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61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20940" cy="903000"/>
          </a:xfrm>
        </p:spPr>
        <p:txBody>
          <a:bodyPr/>
          <a:lstStyle/>
          <a:p>
            <a:r>
              <a:rPr lang="ru-RU" dirty="0" smtClean="0"/>
              <a:t>Событийное мышление – </a:t>
            </a:r>
            <a:br>
              <a:rPr lang="ru-RU" dirty="0" smtClean="0"/>
            </a:br>
            <a:r>
              <a:rPr lang="ru-RU" dirty="0" smtClean="0"/>
              <a:t>практично, но недальновидно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240587"/>
              </p:ext>
            </p:extLst>
          </p:nvPr>
        </p:nvGraphicFramePr>
        <p:xfrm>
          <a:off x="4211960" y="4005064"/>
          <a:ext cx="4752527" cy="2547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56686804"/>
              </p:ext>
            </p:extLst>
          </p:nvPr>
        </p:nvGraphicFramePr>
        <p:xfrm>
          <a:off x="179512" y="908720"/>
          <a:ext cx="655272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Стрелка углом 6"/>
          <p:cNvSpPr/>
          <p:nvPr/>
        </p:nvSpPr>
        <p:spPr>
          <a:xfrm rot="5400000">
            <a:off x="6588225" y="1880828"/>
            <a:ext cx="1296144" cy="136815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149080"/>
            <a:ext cx="4104456" cy="2376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0" y="4221087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/>
              <a:t>Кольцевая дорога </a:t>
            </a:r>
            <a:r>
              <a:rPr lang="en-US" sz="1400" u="sng" dirty="0" smtClean="0"/>
              <a:t>M25</a:t>
            </a:r>
          </a:p>
          <a:p>
            <a:r>
              <a:rPr lang="en-US" sz="1400" dirty="0" smtClean="0"/>
              <a:t>80-e – 6 </a:t>
            </a:r>
            <a:r>
              <a:rPr lang="ru-RU" sz="1400" dirty="0" smtClean="0"/>
              <a:t>полос</a:t>
            </a:r>
          </a:p>
          <a:p>
            <a:r>
              <a:rPr lang="ru-RU" sz="1400" dirty="0" smtClean="0"/>
              <a:t>2000-е – 12 полос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Загрузка не падает за счет </a:t>
            </a:r>
            <a:r>
              <a:rPr lang="ru-RU" sz="1400" b="1" dirty="0" err="1" smtClean="0">
                <a:solidFill>
                  <a:schemeClr val="bg1"/>
                </a:solidFill>
              </a:rPr>
              <a:t>перетока</a:t>
            </a:r>
            <a:r>
              <a:rPr lang="ru-RU" sz="1400" b="1" dirty="0" smtClean="0">
                <a:solidFill>
                  <a:schemeClr val="bg1"/>
                </a:solidFill>
              </a:rPr>
              <a:t> с менее скоростных магистралей</a:t>
            </a:r>
          </a:p>
          <a:p>
            <a:endParaRPr lang="ru-RU" sz="1400" dirty="0"/>
          </a:p>
          <a:p>
            <a:r>
              <a:rPr lang="ru-RU" sz="1400" u="sng" dirty="0" smtClean="0"/>
              <a:t>Бизнес</a:t>
            </a:r>
          </a:p>
          <a:p>
            <a:r>
              <a:rPr lang="ru-RU" sz="1400" dirty="0" smtClean="0"/>
              <a:t>Запуск нового продукта – временный рост доходов, но затем </a:t>
            </a:r>
            <a:r>
              <a:rPr lang="ru-RU" sz="1400" b="1" dirty="0" smtClean="0">
                <a:solidFill>
                  <a:schemeClr val="bg1"/>
                </a:solidFill>
              </a:rPr>
              <a:t>потери за счет «</a:t>
            </a:r>
            <a:r>
              <a:rPr lang="ru-RU" sz="1400" b="1" dirty="0" err="1" smtClean="0">
                <a:solidFill>
                  <a:schemeClr val="bg1"/>
                </a:solidFill>
              </a:rPr>
              <a:t>каннибализации</a:t>
            </a:r>
            <a:r>
              <a:rPr lang="ru-RU" sz="1400" b="1" dirty="0" smtClean="0">
                <a:solidFill>
                  <a:schemeClr val="bg1"/>
                </a:solidFill>
              </a:rPr>
              <a:t>» 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1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Ловушки событийного мышления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Краткосрочный горизонт планирования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Неустойчивость результата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«Парадокс выжившего»</a:t>
            </a:r>
          </a:p>
          <a:p>
            <a:pPr marL="0" indent="0"/>
            <a:endParaRPr lang="ru-RU" sz="2400" dirty="0"/>
          </a:p>
        </p:txBody>
      </p:sp>
      <p:pic>
        <p:nvPicPr>
          <p:cNvPr id="5" name="3724182C-3BBB-4750-84FF-F1AFFC2C3659" descr="29280493-AE14-4BBC-B65D-D91BAED373D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1" t="42430" r="37783"/>
          <a:stretch/>
        </p:blipFill>
        <p:spPr bwMode="auto">
          <a:xfrm>
            <a:off x="2013198" y="3003748"/>
            <a:ext cx="1085850" cy="121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3724182C-3BBB-4750-84FF-F1AFFC2C3659" descr="29280493-AE14-4BBC-B65D-D91BAED373D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3"/>
          <a:stretch/>
        </p:blipFill>
        <p:spPr bwMode="auto">
          <a:xfrm>
            <a:off x="4821510" y="2740888"/>
            <a:ext cx="2990850" cy="169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705386" y="2751840"/>
            <a:ext cx="648072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94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 – система с обратной связью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Рассмотрим только дистанционные каналы обслуживания</a:t>
            </a:r>
            <a:br>
              <a:rPr lang="ru-RU" dirty="0" smtClean="0"/>
            </a:br>
            <a:r>
              <a:rPr lang="ru-RU" dirty="0" smtClean="0"/>
              <a:t> – </a:t>
            </a:r>
            <a:r>
              <a:rPr lang="ru-RU" u="sng" dirty="0" smtClean="0">
                <a:solidFill>
                  <a:schemeClr val="accent3">
                    <a:lumMod val="75000"/>
                  </a:schemeClr>
                </a:solidFill>
              </a:rPr>
              <a:t>нет активных продаж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Не будем принимать во внимание развитие продуктовой линейки</a:t>
            </a:r>
            <a:br>
              <a:rPr lang="ru-RU" dirty="0" smtClean="0"/>
            </a:br>
            <a:r>
              <a:rPr lang="ru-RU" dirty="0" smtClean="0"/>
              <a:t> – </a:t>
            </a:r>
            <a:r>
              <a:rPr lang="ru-RU" u="sng" dirty="0" smtClean="0">
                <a:solidFill>
                  <a:schemeClr val="accent3">
                    <a:lumMod val="75000"/>
                  </a:schemeClr>
                </a:solidFill>
              </a:rPr>
              <a:t>доходность клиента постоянна и определяется только объемом платежей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ынок  совершенен (отсутствует информационная </a:t>
            </a:r>
            <a:r>
              <a:rPr lang="ru-RU" dirty="0" err="1" smtClean="0"/>
              <a:t>ассиметрия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 – </a:t>
            </a:r>
            <a:r>
              <a:rPr lang="ru-RU" u="sng" dirty="0" smtClean="0">
                <a:solidFill>
                  <a:schemeClr val="accent3">
                    <a:lumMod val="75000"/>
                  </a:schemeClr>
                </a:solidFill>
              </a:rPr>
              <a:t>прирост клиентов достигается исключительно инвестициями в маркетинг.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Нет «технологических прорывов»</a:t>
            </a:r>
            <a:br>
              <a:rPr lang="ru-RU" dirty="0" smtClean="0"/>
            </a:br>
            <a:r>
              <a:rPr lang="ru-RU" dirty="0" smtClean="0"/>
              <a:t> - </a:t>
            </a:r>
            <a:r>
              <a:rPr lang="ru-RU" u="sng" dirty="0" smtClean="0">
                <a:solidFill>
                  <a:schemeClr val="accent3">
                    <a:lumMod val="75000"/>
                  </a:schemeClr>
                </a:solidFill>
              </a:rPr>
              <a:t>качество обслуживания одинаково у всех банков и зависит только от количества персонала на клиента</a:t>
            </a:r>
            <a:r>
              <a:rPr lang="ru-RU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624" y="5157192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ОЧЕНЬ ПРОСТАЯ СИСТЕМА!</a:t>
            </a:r>
            <a:endParaRPr lang="ru-RU" sz="4400" b="1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10800000">
            <a:off x="1187624" y="4005064"/>
            <a:ext cx="6912768" cy="9144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клиентской базой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50431"/>
              </p:ext>
            </p:extLst>
          </p:nvPr>
        </p:nvGraphicFramePr>
        <p:xfrm>
          <a:off x="236497" y="1124744"/>
          <a:ext cx="8626433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Visio" r:id="rId3" imgW="4836809" imgH="1829339" progId="Visio.Drawing.11">
                  <p:embed/>
                </p:oleObj>
              </mc:Choice>
              <mc:Fallback>
                <p:oleObj name="Visio" r:id="rId3" imgW="4836809" imgH="182933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497" y="1124744"/>
                        <a:ext cx="8626433" cy="3312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5085184"/>
            <a:ext cx="8280920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Рост количества клиентов пропорционален инвестициям в маркетинг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Клиенты могут отказаться от обслуживания при низком качестве сервиса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Качество оценивается как соотношение клиентов и сотрудников, зависимость установлена в результате исследований.</a:t>
            </a:r>
          </a:p>
        </p:txBody>
      </p:sp>
    </p:spTree>
    <p:extLst>
      <p:ext uri="{BB962C8B-B14F-4D97-AF65-F5344CB8AC3E}">
        <p14:creationId xmlns:p14="http://schemas.microsoft.com/office/powerpoint/2010/main" val="2128790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рабочим процессом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293096"/>
            <a:ext cx="8280920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Время найма и обучения одного специалиста – </a:t>
            </a:r>
            <a:r>
              <a:rPr lang="ru-RU" dirty="0"/>
              <a:t>3</a:t>
            </a:r>
            <a:r>
              <a:rPr lang="ru-RU" dirty="0" smtClean="0"/>
              <a:t> месяца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Средний стаж работы – 3 года, затем сотрудник увольняется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Предельный штат поддержки – 70 человек.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Начальный штат поддержки – 20 человек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Темп набора – 5 человек в квартал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Условие набора – повышение оттока клиентов в предыдущем квартале и наличие вакансий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440603"/>
              </p:ext>
            </p:extLst>
          </p:nvPr>
        </p:nvGraphicFramePr>
        <p:xfrm>
          <a:off x="380791" y="1196752"/>
          <a:ext cx="8439681" cy="24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Visio" r:id="rId3" imgW="4672249" imgH="1377261" progId="Visio.Drawing.11">
                  <p:embed/>
                </p:oleObj>
              </mc:Choice>
              <mc:Fallback>
                <p:oleObj name="Visio" r:id="rId3" imgW="4672249" imgH="137726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791" y="1196752"/>
                        <a:ext cx="8439681" cy="248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166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1791</TotalTime>
  <Words>615</Words>
  <Application>Microsoft Macintosh PowerPoint</Application>
  <PresentationFormat>Экран (4:3)</PresentationFormat>
  <Paragraphs>129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Углы</vt:lpstr>
      <vt:lpstr>Visio</vt:lpstr>
      <vt:lpstr>Моделирование процессов</vt:lpstr>
      <vt:lpstr>Сегодня мы:</vt:lpstr>
      <vt:lpstr>Системное мышление (Systems thinking)</vt:lpstr>
      <vt:lpstr>Любой объект – сложная система</vt:lpstr>
      <vt:lpstr>Событийное мышление –  практично, но недальновидно</vt:lpstr>
      <vt:lpstr>Ловушки событийного мышления</vt:lpstr>
      <vt:lpstr>Банк – система с обратной связью</vt:lpstr>
      <vt:lpstr>Управление клиентской базой</vt:lpstr>
      <vt:lpstr>Управление рабочим процессом</vt:lpstr>
      <vt:lpstr>Прибыльность Интернет-банка</vt:lpstr>
      <vt:lpstr>Условия задачи</vt:lpstr>
      <vt:lpstr>Функция оттока</vt:lpstr>
      <vt:lpstr>Цели модели</vt:lpstr>
      <vt:lpstr>вопросы</vt:lpstr>
    </vt:vector>
  </TitlesOfParts>
  <Company>ОАО Сбербанк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Глушков Андрей Геннадьевич</dc:creator>
  <cp:lastModifiedBy>Andrey Glushkov</cp:lastModifiedBy>
  <cp:revision>26</cp:revision>
  <dcterms:created xsi:type="dcterms:W3CDTF">2015-03-10T12:36:17Z</dcterms:created>
  <dcterms:modified xsi:type="dcterms:W3CDTF">2015-03-11T19:49:47Z</dcterms:modified>
</cp:coreProperties>
</file>